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notesSlides/notesSlide1.xml" ContentType="application/vnd.openxmlformats-officedocument.presentationml.notesSlide+xml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59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914297" algn="l" defTabSz="182859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1828594" algn="l" defTabSz="182859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2742893" algn="l" defTabSz="182859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3657189" algn="l" defTabSz="182859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4571484" algn="l" defTabSz="182859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5485784" algn="l" defTabSz="182859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6400079" algn="l" defTabSz="182859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7314378" algn="l" defTabSz="182859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6350" cap="flat">
              <a:solidFill>
                <a:srgbClr val="000000"/>
              </a:solidFill>
              <a:prstDash val="solid"/>
              <a:miter lim="800000"/>
            </a:ln>
          </a:left>
          <a:right>
            <a:ln w="6350" cap="flat">
              <a:solidFill>
                <a:srgbClr val="000000"/>
              </a:solidFill>
              <a:prstDash val="solid"/>
              <a:miter lim="8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6350" cap="flat">
              <a:solidFill>
                <a:srgbClr val="000000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000000"/>
              </a:solidFill>
              <a:prstDash val="solid"/>
              <a:miter lim="800000"/>
            </a:ln>
          </a:top>
          <a:bottom>
            <a:ln w="6350" cap="flat">
              <a:solidFill>
                <a:srgbClr val="000000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FF"/>
          </a:solidFill>
        </a:fill>
      </a:tcStyle>
    </a:wholeTbl>
    <a:band2H>
      <a:tcTxStyle b="def" i="def"/>
      <a:tcStyle>
        <a:tcBdr/>
        <a:fill>
          <a:solidFill>
            <a:srgbClr val="E6EB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CCED"/>
          </a:solidFill>
        </a:fill>
      </a:tcStyle>
    </a:wholeTbl>
    <a:band2H>
      <a:tcTxStyle b="def" i="def"/>
      <a:tcStyle>
        <a:tcBdr/>
        <a:fill>
          <a:solidFill>
            <a:srgbClr val="EAE7F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DDCA"/>
          </a:solidFill>
        </a:fill>
      </a:tcStyle>
    </a:wholeTbl>
    <a:band2H>
      <a:tcTxStyle b="def" i="def"/>
      <a:tcStyle>
        <a:tcBdr/>
        <a:fill>
          <a:solidFill>
            <a:srgbClr val="FFEF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85" name="Shape 58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914353" latinLnBrk="0">
      <a:defRPr sz="1200">
        <a:latin typeface="+mn-lt"/>
        <a:ea typeface="+mn-ea"/>
        <a:cs typeface="+mn-cs"/>
        <a:sym typeface="Arial"/>
      </a:defRPr>
    </a:lvl1pPr>
    <a:lvl2pPr indent="228600" defTabSz="914353" latinLnBrk="0">
      <a:defRPr sz="1200">
        <a:latin typeface="+mn-lt"/>
        <a:ea typeface="+mn-ea"/>
        <a:cs typeface="+mn-cs"/>
        <a:sym typeface="Arial"/>
      </a:defRPr>
    </a:lvl2pPr>
    <a:lvl3pPr indent="457200" defTabSz="914353" latinLnBrk="0">
      <a:defRPr sz="1200">
        <a:latin typeface="+mn-lt"/>
        <a:ea typeface="+mn-ea"/>
        <a:cs typeface="+mn-cs"/>
        <a:sym typeface="Arial"/>
      </a:defRPr>
    </a:lvl3pPr>
    <a:lvl4pPr indent="685800" defTabSz="914353" latinLnBrk="0">
      <a:defRPr sz="1200">
        <a:latin typeface="+mn-lt"/>
        <a:ea typeface="+mn-ea"/>
        <a:cs typeface="+mn-cs"/>
        <a:sym typeface="Arial"/>
      </a:defRPr>
    </a:lvl4pPr>
    <a:lvl5pPr indent="914400" defTabSz="914353" latinLnBrk="0">
      <a:defRPr sz="1200">
        <a:latin typeface="+mn-lt"/>
        <a:ea typeface="+mn-ea"/>
        <a:cs typeface="+mn-cs"/>
        <a:sym typeface="Arial"/>
      </a:defRPr>
    </a:lvl5pPr>
    <a:lvl6pPr indent="1143000" defTabSz="914353" latinLnBrk="0">
      <a:defRPr sz="1200">
        <a:latin typeface="+mn-lt"/>
        <a:ea typeface="+mn-ea"/>
        <a:cs typeface="+mn-cs"/>
        <a:sym typeface="Arial"/>
      </a:defRPr>
    </a:lvl6pPr>
    <a:lvl7pPr indent="1371600" defTabSz="914353" latinLnBrk="0">
      <a:defRPr sz="1200">
        <a:latin typeface="+mn-lt"/>
        <a:ea typeface="+mn-ea"/>
        <a:cs typeface="+mn-cs"/>
        <a:sym typeface="Arial"/>
      </a:defRPr>
    </a:lvl7pPr>
    <a:lvl8pPr indent="1600200" defTabSz="914353" latinLnBrk="0">
      <a:defRPr sz="1200">
        <a:latin typeface="+mn-lt"/>
        <a:ea typeface="+mn-ea"/>
        <a:cs typeface="+mn-cs"/>
        <a:sym typeface="Arial"/>
      </a:defRPr>
    </a:lvl8pPr>
    <a:lvl9pPr indent="1828800" defTabSz="914353" latinLnBrk="0">
      <a:defRPr sz="12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9" name="Shape 6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Можем запоминать последний ключ, который прочитали и затем читать данные, начиная с этого ключа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HighLoad (Трек Яндекс).png" descr="HighLoad (Трек Яндекс).png"/>
          <p:cNvPicPr>
            <a:picLocks noChangeAspect="1"/>
          </p:cNvPicPr>
          <p:nvPr/>
        </p:nvPicPr>
        <p:blipFill>
          <a:blip r:embed="rId2">
            <a:extLst/>
          </a:blip>
          <a:srcRect l="0" t="11" r="0" b="11"/>
          <a:stretch>
            <a:fillRect/>
          </a:stretch>
        </p:blipFill>
        <p:spPr>
          <a:xfrm>
            <a:off x="-635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Уровень текста 1…"/>
          <p:cNvSpPr txBox="1"/>
          <p:nvPr>
            <p:ph type="body" sz="quarter" idx="1" hasCustomPrompt="1"/>
          </p:nvPr>
        </p:nvSpPr>
        <p:spPr>
          <a:xfrm>
            <a:off x="1946275" y="9931400"/>
            <a:ext cx="17206913" cy="1818167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80000"/>
              </a:lnSpc>
              <a:spcBef>
                <a:spcPts val="0"/>
              </a:spcBef>
              <a:defRPr baseline="8333" sz="4800">
                <a:solidFill>
                  <a:srgbClr val="FFFFFF"/>
                </a:solidFill>
              </a:defRPr>
            </a:lvl1pPr>
            <a:lvl2pPr indent="914353">
              <a:lnSpc>
                <a:spcPct val="80000"/>
              </a:lnSpc>
              <a:spcBef>
                <a:spcPts val="0"/>
              </a:spcBef>
              <a:defRPr baseline="8333" sz="4800">
                <a:solidFill>
                  <a:srgbClr val="FFFFFF"/>
                </a:solidFill>
              </a:defRPr>
            </a:lvl2pPr>
            <a:lvl3pPr marL="0" indent="1828710">
              <a:lnSpc>
                <a:spcPct val="80000"/>
              </a:lnSpc>
              <a:spcBef>
                <a:spcPts val="0"/>
              </a:spcBef>
              <a:buSzTx/>
              <a:buNone/>
              <a:defRPr baseline="8333" sz="4800">
                <a:solidFill>
                  <a:srgbClr val="FFFFFF"/>
                </a:solidFill>
              </a:defRPr>
            </a:lvl3pPr>
            <a:lvl4pPr marL="0" indent="2743063">
              <a:lnSpc>
                <a:spcPct val="80000"/>
              </a:lnSpc>
              <a:spcBef>
                <a:spcPts val="0"/>
              </a:spcBef>
              <a:buSzTx/>
              <a:buNone/>
              <a:defRPr baseline="8333" sz="4800">
                <a:solidFill>
                  <a:srgbClr val="FFFFFF"/>
                </a:solidFill>
              </a:defRPr>
            </a:lvl4pPr>
            <a:lvl5pPr indent="3657419">
              <a:lnSpc>
                <a:spcPct val="80000"/>
              </a:lnSpc>
              <a:spcBef>
                <a:spcPts val="0"/>
              </a:spcBef>
              <a:defRPr baseline="8333" sz="4800">
                <a:solidFill>
                  <a:srgbClr val="FFFFFF"/>
                </a:solidFill>
              </a:defRPr>
            </a:lvl5pPr>
          </a:lstStyle>
          <a:p>
            <a:pPr/>
            <a:r>
              <a:t>Имя и Фамилия, должность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6" name="Заголовок презентации"/>
          <p:cNvSpPr txBox="1"/>
          <p:nvPr>
            <p:ph type="title" hasCustomPrompt="1"/>
          </p:nvPr>
        </p:nvSpPr>
        <p:spPr>
          <a:xfrm>
            <a:off x="1958975" y="4564062"/>
            <a:ext cx="17206913" cy="476091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baseline="7291" sz="9600">
                <a:solidFill>
                  <a:srgbClr val="FFFFFF"/>
                </a:solidFill>
              </a:defRPr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1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Заголовок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</a:t>
            </a:r>
          </a:p>
        </p:txBody>
      </p:sp>
      <p:sp>
        <p:nvSpPr>
          <p:cNvPr id="158" name="Уровень текста 1…"/>
          <p:cNvSpPr txBox="1"/>
          <p:nvPr>
            <p:ph type="body" sz="quarter" idx="1"/>
          </p:nvPr>
        </p:nvSpPr>
        <p:spPr>
          <a:xfrm>
            <a:off x="1579562" y="9678988"/>
            <a:ext cx="17573626" cy="11033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2pPr>
              <a:defRPr>
                <a:latin typeface="TTTravels-DemiBold"/>
                <a:ea typeface="TTTravels-DemiBold"/>
                <a:cs typeface="TTTravels-DemiBold"/>
                <a:sym typeface="TTTravels-DemiBold"/>
              </a:defRPr>
            </a:lvl2pPr>
            <a:lvl3pPr>
              <a:buSzPct val="74000"/>
              <a:buBlip>
                <a:blip r:embed="rId2"/>
              </a:buBlip>
            </a:lvl3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159" name="Фон внутренних страниц.png" descr="Фон внутренних страниц.png"/>
          <p:cNvPicPr>
            <a:picLocks noChangeAspect="1"/>
          </p:cNvPicPr>
          <p:nvPr/>
        </p:nvPicPr>
        <p:blipFill>
          <a:blip r:embed="rId3">
            <a:extLst/>
          </a:blip>
          <a:srcRect l="0" t="87982" r="0" b="0"/>
          <a:stretch>
            <a:fillRect/>
          </a:stretch>
        </p:blipFill>
        <p:spPr>
          <a:xfrm>
            <a:off x="0" y="12067503"/>
            <a:ext cx="24382413" cy="1648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Рисунок 9" descr="Рисунок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143999" y="12204000"/>
            <a:ext cx="4664701" cy="1576801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Нижний колонтитул"/>
          <p:cNvSpPr txBox="1"/>
          <p:nvPr>
            <p:ph type="body" sz="quarter" idx="21" hasCustomPrompt="1"/>
          </p:nvPr>
        </p:nvSpPr>
        <p:spPr>
          <a:xfrm>
            <a:off x="1585009" y="11223580"/>
            <a:ext cx="17592133" cy="382538"/>
          </a:xfrm>
          <a:prstGeom prst="rect">
            <a:avLst/>
          </a:prstGeom>
        </p:spPr>
        <p:txBody>
          <a:bodyPr anchor="b"/>
          <a:lstStyle>
            <a:lvl1pPr defTabSz="825500">
              <a:spcBef>
                <a:spcPts val="0"/>
              </a:spcBef>
              <a:tabLst>
                <a:tab pos="5524500" algn="l"/>
              </a:tabLst>
              <a:defRPr sz="2000"/>
            </a:lvl1pPr>
          </a:lstStyle>
          <a:p>
            <a:pPr/>
            <a:r>
              <a:t>Нижний колонтитул</a:t>
            </a:r>
          </a:p>
        </p:txBody>
      </p:sp>
      <p:sp>
        <p:nvSpPr>
          <p:cNvPr id="162" name="00"/>
          <p:cNvSpPr txBox="1"/>
          <p:nvPr>
            <p:ph type="body" sz="quarter" idx="22" hasCustomPrompt="1"/>
          </p:nvPr>
        </p:nvSpPr>
        <p:spPr>
          <a:xfrm>
            <a:off x="22072955" y="11223580"/>
            <a:ext cx="741114" cy="382538"/>
          </a:xfrm>
          <a:prstGeom prst="rect">
            <a:avLst/>
          </a:prstGeom>
        </p:spPr>
        <p:txBody>
          <a:bodyPr anchor="b"/>
          <a:lstStyle>
            <a:lvl1pPr algn="r" defTabSz="825500">
              <a:spcBef>
                <a:spcPts val="0"/>
              </a:spcBef>
              <a:tabLst>
                <a:tab pos="5524500" algn="l"/>
              </a:tabLst>
              <a:defRPr sz="2000"/>
            </a:lvl1pPr>
          </a:lstStyle>
          <a:p>
            <a:pPr/>
            <a:r>
              <a:t>00</a:t>
            </a:r>
          </a:p>
        </p:txBody>
      </p:sp>
      <p:sp>
        <p:nvSpPr>
          <p:cNvPr id="163" name="Прямоугольник"/>
          <p:cNvSpPr/>
          <p:nvPr/>
        </p:nvSpPr>
        <p:spPr>
          <a:xfrm>
            <a:off x="16233554" y="3456840"/>
            <a:ext cx="6584434" cy="5867401"/>
          </a:xfrm>
          <a:prstGeom prst="rect">
            <a:avLst/>
          </a:prstGeom>
          <a:ln w="12700">
            <a:miter lim="400000"/>
          </a:ln>
        </p:spPr>
        <p:txBody>
          <a:bodyPr lIns="89999" tIns="89999" rIns="89999" bIns="89999" anchor="ctr"/>
          <a:lstStyle/>
          <a:p>
            <a:pPr algn="ctr" defTabSz="1828800">
              <a:defRPr sz="3200">
                <a:solidFill>
                  <a:srgbClr val="FFFFFF"/>
                </a:solidFill>
                <a:latin typeface="TTTravels-Regular"/>
                <a:ea typeface="TTTravels-Regular"/>
                <a:cs typeface="TTTravels-Regular"/>
                <a:sym typeface="TTTravels-Regular"/>
              </a:defRPr>
            </a:pPr>
          </a:p>
        </p:txBody>
      </p:sp>
      <p:sp>
        <p:nvSpPr>
          <p:cNvPr id="164" name="Прямоугольник"/>
          <p:cNvSpPr/>
          <p:nvPr/>
        </p:nvSpPr>
        <p:spPr>
          <a:xfrm>
            <a:off x="8893433" y="3456840"/>
            <a:ext cx="6584434" cy="5867401"/>
          </a:xfrm>
          <a:prstGeom prst="rect">
            <a:avLst/>
          </a:prstGeom>
          <a:ln w="12700">
            <a:miter lim="400000"/>
          </a:ln>
        </p:spPr>
        <p:txBody>
          <a:bodyPr lIns="89999" tIns="89999" rIns="89999" bIns="89999" anchor="ctr"/>
          <a:lstStyle/>
          <a:p>
            <a:pPr algn="ctr" defTabSz="1828800">
              <a:defRPr sz="3200">
                <a:solidFill>
                  <a:srgbClr val="FFFFFF"/>
                </a:solidFill>
                <a:latin typeface="TTTravels-Regular"/>
                <a:ea typeface="TTTravels-Regular"/>
                <a:cs typeface="TTTravels-Regular"/>
                <a:sym typeface="TTTravels-Regular"/>
              </a:defRPr>
            </a:pPr>
          </a:p>
        </p:txBody>
      </p:sp>
      <p:sp>
        <p:nvSpPr>
          <p:cNvPr id="165" name="Заполнитель для объектов"/>
          <p:cNvSpPr txBox="1"/>
          <p:nvPr>
            <p:ph type="obj" sz="quarter" idx="3"/>
          </p:nvPr>
        </p:nvSpPr>
        <p:spPr>
          <a:xfrm>
            <a:off x="1592262" y="3456840"/>
            <a:ext cx="6578601" cy="58674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6" name="Прямоугольник"/>
          <p:cNvSpPr/>
          <p:nvPr/>
        </p:nvSpPr>
        <p:spPr>
          <a:xfrm>
            <a:off x="1592262" y="3456840"/>
            <a:ext cx="6584434" cy="5867401"/>
          </a:xfrm>
          <a:prstGeom prst="rect">
            <a:avLst/>
          </a:prstGeom>
          <a:ln w="12700">
            <a:miter lim="400000"/>
          </a:ln>
        </p:spPr>
        <p:txBody>
          <a:bodyPr lIns="89999" tIns="89999" rIns="89999" bIns="89999" anchor="ctr"/>
          <a:lstStyle/>
          <a:p>
            <a:pPr algn="ctr" defTabSz="1828800">
              <a:defRPr sz="3200">
                <a:solidFill>
                  <a:srgbClr val="FFFFFF"/>
                </a:solidFill>
                <a:latin typeface="TTTravels-Regular"/>
                <a:ea typeface="TTTravels-Regular"/>
                <a:cs typeface="TTTravels-Regular"/>
                <a:sym typeface="TTTravels-Regular"/>
              </a:defRPr>
            </a:pPr>
          </a:p>
        </p:txBody>
      </p:sp>
      <p:pic>
        <p:nvPicPr>
          <p:cNvPr id="167" name="Рисунок 2" descr="Рисунок 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558052" y="724891"/>
            <a:ext cx="3039152" cy="697455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Прямоугольник"/>
          <p:cNvSpPr/>
          <p:nvPr/>
        </p:nvSpPr>
        <p:spPr>
          <a:xfrm>
            <a:off x="1592262" y="4949612"/>
            <a:ext cx="10251314" cy="5867401"/>
          </a:xfrm>
          <a:prstGeom prst="rect">
            <a:avLst/>
          </a:prstGeom>
          <a:ln w="12700">
            <a:miter lim="400000"/>
          </a:ln>
        </p:spPr>
        <p:txBody>
          <a:bodyPr lIns="89999" tIns="89999" rIns="89999" bIns="89999" anchor="ctr"/>
          <a:lstStyle/>
          <a:p>
            <a:pPr algn="ctr" defTabSz="1828800">
              <a:defRPr sz="3200">
                <a:solidFill>
                  <a:srgbClr val="FFFFFF"/>
                </a:solidFill>
                <a:latin typeface="TTTravels-Regular"/>
                <a:ea typeface="TTTravels-Regular"/>
                <a:cs typeface="TTTravels-Regular"/>
                <a:sym typeface="TTTravels-Regular"/>
              </a:defRPr>
            </a:pPr>
          </a:p>
        </p:txBody>
      </p:sp>
      <p:sp>
        <p:nvSpPr>
          <p:cNvPr id="176" name="Заголовок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</a:t>
            </a:r>
          </a:p>
        </p:txBody>
      </p:sp>
      <p:sp>
        <p:nvSpPr>
          <p:cNvPr id="177" name="Уровень текста 1…"/>
          <p:cNvSpPr txBox="1"/>
          <p:nvPr>
            <p:ph type="body" sz="quarter" idx="1" hasCustomPrompt="1"/>
          </p:nvPr>
        </p:nvSpPr>
        <p:spPr>
          <a:xfrm>
            <a:off x="1592262" y="3454300"/>
            <a:ext cx="10251314" cy="11049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2pPr>
              <a:defRPr>
                <a:latin typeface="TTTravels-DemiBold"/>
                <a:ea typeface="TTTravels-DemiBold"/>
                <a:cs typeface="TTTravels-DemiBold"/>
                <a:sym typeface="TTTravels-DemiBold"/>
              </a:defRPr>
            </a:lvl2pPr>
            <a:lvl3pPr>
              <a:buSzPct val="74000"/>
              <a:buBlip>
                <a:blip r:embed="rId2"/>
              </a:buBlip>
            </a:lvl3pPr>
          </a:lstStyle>
          <a:p>
            <a:pPr/>
            <a:r>
              <a:t>Окно для вставки текста, таблицы, диаграммы, схемы, фотографии, иллюстрации или видео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78" name="Текст 2"/>
          <p:cNvSpPr/>
          <p:nvPr>
            <p:ph type="body" sz="quarter" idx="21"/>
          </p:nvPr>
        </p:nvSpPr>
        <p:spPr>
          <a:xfrm>
            <a:off x="12557918" y="3454300"/>
            <a:ext cx="10247312" cy="110331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pic>
        <p:nvPicPr>
          <p:cNvPr id="179" name="Фон внутренних страниц.png" descr="Фон внутренних страниц.png"/>
          <p:cNvPicPr>
            <a:picLocks noChangeAspect="1"/>
          </p:cNvPicPr>
          <p:nvPr/>
        </p:nvPicPr>
        <p:blipFill>
          <a:blip r:embed="rId3">
            <a:extLst/>
          </a:blip>
          <a:srcRect l="0" t="87982" r="0" b="0"/>
          <a:stretch>
            <a:fillRect/>
          </a:stretch>
        </p:blipFill>
        <p:spPr>
          <a:xfrm>
            <a:off x="0" y="12067503"/>
            <a:ext cx="24382413" cy="1648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Рисунок 9" descr="Рисунок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143999" y="12204000"/>
            <a:ext cx="4664701" cy="1576801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Нижний колонтитул"/>
          <p:cNvSpPr txBox="1"/>
          <p:nvPr>
            <p:ph type="body" sz="quarter" idx="22" hasCustomPrompt="1"/>
          </p:nvPr>
        </p:nvSpPr>
        <p:spPr>
          <a:xfrm>
            <a:off x="1585009" y="11223580"/>
            <a:ext cx="17592133" cy="382538"/>
          </a:xfrm>
          <a:prstGeom prst="rect">
            <a:avLst/>
          </a:prstGeom>
        </p:spPr>
        <p:txBody>
          <a:bodyPr anchor="b"/>
          <a:lstStyle>
            <a:lvl1pPr defTabSz="825500">
              <a:spcBef>
                <a:spcPts val="0"/>
              </a:spcBef>
              <a:tabLst>
                <a:tab pos="5524500" algn="l"/>
              </a:tabLst>
              <a:defRPr sz="2000"/>
            </a:lvl1pPr>
          </a:lstStyle>
          <a:p>
            <a:pPr/>
            <a:r>
              <a:t>Нижний колонтитул</a:t>
            </a:r>
          </a:p>
        </p:txBody>
      </p:sp>
      <p:sp>
        <p:nvSpPr>
          <p:cNvPr id="182" name="00"/>
          <p:cNvSpPr txBox="1"/>
          <p:nvPr>
            <p:ph type="body" sz="quarter" idx="23" hasCustomPrompt="1"/>
          </p:nvPr>
        </p:nvSpPr>
        <p:spPr>
          <a:xfrm>
            <a:off x="22072955" y="11223580"/>
            <a:ext cx="741114" cy="382538"/>
          </a:xfrm>
          <a:prstGeom prst="rect">
            <a:avLst/>
          </a:prstGeom>
        </p:spPr>
        <p:txBody>
          <a:bodyPr anchor="b"/>
          <a:lstStyle>
            <a:lvl1pPr algn="r" defTabSz="825500">
              <a:spcBef>
                <a:spcPts val="0"/>
              </a:spcBef>
              <a:tabLst>
                <a:tab pos="5524500" algn="l"/>
              </a:tabLst>
              <a:defRPr sz="2000"/>
            </a:lvl1pPr>
          </a:lstStyle>
          <a:p>
            <a:pPr/>
            <a:r>
              <a:t>00</a:t>
            </a:r>
          </a:p>
        </p:txBody>
      </p:sp>
      <p:sp>
        <p:nvSpPr>
          <p:cNvPr id="183" name="Прямоугольник"/>
          <p:cNvSpPr/>
          <p:nvPr/>
        </p:nvSpPr>
        <p:spPr>
          <a:xfrm>
            <a:off x="12557918" y="4949612"/>
            <a:ext cx="10251314" cy="5867401"/>
          </a:xfrm>
          <a:prstGeom prst="rect">
            <a:avLst/>
          </a:prstGeom>
          <a:ln w="12700">
            <a:miter lim="400000"/>
          </a:ln>
        </p:spPr>
        <p:txBody>
          <a:bodyPr lIns="89999" tIns="89999" rIns="89999" bIns="89999" anchor="ctr"/>
          <a:lstStyle/>
          <a:p>
            <a:pPr algn="ctr" defTabSz="1828800">
              <a:defRPr sz="3200">
                <a:solidFill>
                  <a:srgbClr val="FFFFFF"/>
                </a:solidFill>
                <a:latin typeface="TTTravels-Regular"/>
                <a:ea typeface="TTTravels-Regular"/>
                <a:cs typeface="TTTravels-Regular"/>
                <a:sym typeface="TTTravels-Regular"/>
              </a:defRPr>
            </a:pPr>
          </a:p>
        </p:txBody>
      </p:sp>
      <p:sp>
        <p:nvSpPr>
          <p:cNvPr id="184" name="Заполнитель для объектов"/>
          <p:cNvSpPr txBox="1"/>
          <p:nvPr>
            <p:ph type="obj" sz="quarter" idx="3"/>
          </p:nvPr>
        </p:nvSpPr>
        <p:spPr>
          <a:xfrm>
            <a:off x="1587500" y="4949612"/>
            <a:ext cx="10248900" cy="58674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5" name="Рисунок 2" descr="Рисунок 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558052" y="724891"/>
            <a:ext cx="3039152" cy="697455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Объект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Заголовок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</a:t>
            </a:r>
          </a:p>
        </p:txBody>
      </p:sp>
      <p:sp>
        <p:nvSpPr>
          <p:cNvPr id="194" name="Уровень текста 1…"/>
          <p:cNvSpPr txBox="1"/>
          <p:nvPr>
            <p:ph type="body" sz="quarter" idx="1"/>
          </p:nvPr>
        </p:nvSpPr>
        <p:spPr>
          <a:xfrm>
            <a:off x="1579562" y="9678988"/>
            <a:ext cx="17573626" cy="11033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2pPr>
              <a:defRPr>
                <a:latin typeface="TTTravels-DemiBold"/>
                <a:ea typeface="TTTravels-DemiBold"/>
                <a:cs typeface="TTTravels-DemiBold"/>
                <a:sym typeface="TTTravels-DemiBold"/>
              </a:defRPr>
            </a:lvl2pPr>
            <a:lvl3pPr>
              <a:buSzPct val="74000"/>
              <a:buBlip>
                <a:blip r:embed="rId2"/>
              </a:buBlip>
            </a:lvl3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195" name="Фон внутренних страниц.png" descr="Фон внутренних страниц.png"/>
          <p:cNvPicPr>
            <a:picLocks noChangeAspect="1"/>
          </p:cNvPicPr>
          <p:nvPr/>
        </p:nvPicPr>
        <p:blipFill>
          <a:blip r:embed="rId3">
            <a:extLst/>
          </a:blip>
          <a:srcRect l="0" t="87982" r="0" b="0"/>
          <a:stretch>
            <a:fillRect/>
          </a:stretch>
        </p:blipFill>
        <p:spPr>
          <a:xfrm>
            <a:off x="0" y="12067503"/>
            <a:ext cx="24382413" cy="1648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Рисунок 8" descr="Рисунок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143999" y="12204000"/>
            <a:ext cx="4664701" cy="1576801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Нижний колонтитул"/>
          <p:cNvSpPr txBox="1"/>
          <p:nvPr>
            <p:ph type="body" sz="quarter" idx="21" hasCustomPrompt="1"/>
          </p:nvPr>
        </p:nvSpPr>
        <p:spPr>
          <a:xfrm>
            <a:off x="1585009" y="11223580"/>
            <a:ext cx="17592133" cy="382538"/>
          </a:xfrm>
          <a:prstGeom prst="rect">
            <a:avLst/>
          </a:prstGeom>
        </p:spPr>
        <p:txBody>
          <a:bodyPr anchor="b"/>
          <a:lstStyle>
            <a:lvl1pPr defTabSz="825500">
              <a:spcBef>
                <a:spcPts val="0"/>
              </a:spcBef>
              <a:tabLst>
                <a:tab pos="5524500" algn="l"/>
              </a:tabLst>
              <a:defRPr sz="2000"/>
            </a:lvl1pPr>
          </a:lstStyle>
          <a:p>
            <a:pPr/>
            <a:r>
              <a:t>Нижний колонтитул</a:t>
            </a:r>
          </a:p>
        </p:txBody>
      </p:sp>
      <p:sp>
        <p:nvSpPr>
          <p:cNvPr id="198" name="00"/>
          <p:cNvSpPr txBox="1"/>
          <p:nvPr>
            <p:ph type="body" sz="quarter" idx="22" hasCustomPrompt="1"/>
          </p:nvPr>
        </p:nvSpPr>
        <p:spPr>
          <a:xfrm>
            <a:off x="22072955" y="11223580"/>
            <a:ext cx="741114" cy="382538"/>
          </a:xfrm>
          <a:prstGeom prst="rect">
            <a:avLst/>
          </a:prstGeom>
        </p:spPr>
        <p:txBody>
          <a:bodyPr anchor="b"/>
          <a:lstStyle>
            <a:lvl1pPr algn="r" defTabSz="825500">
              <a:spcBef>
                <a:spcPts val="0"/>
              </a:spcBef>
              <a:tabLst>
                <a:tab pos="5524500" algn="l"/>
              </a:tabLst>
              <a:defRPr sz="2000"/>
            </a:lvl1pPr>
          </a:lstStyle>
          <a:p>
            <a:pPr/>
            <a:r>
              <a:t>00</a:t>
            </a:r>
          </a:p>
        </p:txBody>
      </p:sp>
      <p:sp>
        <p:nvSpPr>
          <p:cNvPr id="199" name="Прямоугольник"/>
          <p:cNvSpPr/>
          <p:nvPr/>
        </p:nvSpPr>
        <p:spPr>
          <a:xfrm>
            <a:off x="1592262" y="3455149"/>
            <a:ext cx="21232814" cy="5862296"/>
          </a:xfrm>
          <a:prstGeom prst="rect">
            <a:avLst/>
          </a:prstGeom>
          <a:ln w="12700">
            <a:miter lim="400000"/>
          </a:ln>
        </p:spPr>
        <p:txBody>
          <a:bodyPr lIns="89999" tIns="89999" rIns="89999" bIns="89999" anchor="ctr"/>
          <a:lstStyle/>
          <a:p>
            <a:pPr algn="ctr" defTabSz="1828800">
              <a:defRPr sz="3200">
                <a:solidFill>
                  <a:srgbClr val="FFFFFF"/>
                </a:solidFill>
                <a:latin typeface="TTTravels-Regular"/>
                <a:ea typeface="TTTravels-Regular"/>
                <a:cs typeface="TTTravels-Regular"/>
                <a:sym typeface="TTTravels-Regular"/>
              </a:defRPr>
            </a:pPr>
          </a:p>
        </p:txBody>
      </p:sp>
      <p:sp>
        <p:nvSpPr>
          <p:cNvPr id="200" name="Заполнитель для объектов"/>
          <p:cNvSpPr txBox="1"/>
          <p:nvPr>
            <p:ph type="obj" sz="half" idx="3"/>
          </p:nvPr>
        </p:nvSpPr>
        <p:spPr>
          <a:xfrm>
            <a:off x="1587500" y="3452597"/>
            <a:ext cx="21234400" cy="58674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1" name="Рисунок 2" descr="Рисунок 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558052" y="724891"/>
            <a:ext cx="3039152" cy="697455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иктограмма и текст/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Заголовок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</a:t>
            </a:r>
          </a:p>
        </p:txBody>
      </p:sp>
      <p:sp>
        <p:nvSpPr>
          <p:cNvPr id="210" name="image2.pdf"/>
          <p:cNvSpPr/>
          <p:nvPr>
            <p:ph type="pic" sz="quarter" idx="21"/>
          </p:nvPr>
        </p:nvSpPr>
        <p:spPr>
          <a:xfrm>
            <a:off x="3024808" y="5903400"/>
            <a:ext cx="2959448" cy="2461557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11" name="Уровень текста 1…"/>
          <p:cNvSpPr txBox="1"/>
          <p:nvPr>
            <p:ph type="body" sz="half" idx="1" hasCustomPrompt="1"/>
          </p:nvPr>
        </p:nvSpPr>
        <p:spPr>
          <a:xfrm>
            <a:off x="8913600" y="3456199"/>
            <a:ext cx="13899600" cy="73515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2pPr>
              <a:defRPr>
                <a:latin typeface="TTTravels-DemiBold"/>
                <a:ea typeface="TTTravels-DemiBold"/>
                <a:cs typeface="TTTravels-DemiBold"/>
                <a:sym typeface="TTTravels-DemiBold"/>
              </a:defRPr>
            </a:lvl2pPr>
            <a:lvl3pPr>
              <a:buSzPct val="74000"/>
              <a:buBlip>
                <a:blip r:embed="rId2"/>
              </a:buBlip>
            </a:lvl3pPr>
          </a:lstStyle>
          <a:p>
            <a:pPr/>
            <a:r>
              <a:t>Окно для вставки текста, таблицы, диаграммы, схемы, фотографии, иллюстрации или видео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pic>
        <p:nvPicPr>
          <p:cNvPr id="212" name="Фон внутренних страниц.png" descr="Фон внутренних страниц.png"/>
          <p:cNvPicPr>
            <a:picLocks noChangeAspect="1"/>
          </p:cNvPicPr>
          <p:nvPr/>
        </p:nvPicPr>
        <p:blipFill>
          <a:blip r:embed="rId3">
            <a:extLst/>
          </a:blip>
          <a:srcRect l="0" t="87982" r="0" b="0"/>
          <a:stretch>
            <a:fillRect/>
          </a:stretch>
        </p:blipFill>
        <p:spPr>
          <a:xfrm>
            <a:off x="0" y="12067503"/>
            <a:ext cx="24382413" cy="1648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Рисунок 8" descr="Рисунок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143999" y="12204000"/>
            <a:ext cx="4664701" cy="1576801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Нижний колонтитул"/>
          <p:cNvSpPr txBox="1"/>
          <p:nvPr>
            <p:ph type="body" sz="quarter" idx="22" hasCustomPrompt="1"/>
          </p:nvPr>
        </p:nvSpPr>
        <p:spPr>
          <a:xfrm>
            <a:off x="1585009" y="11223580"/>
            <a:ext cx="17592133" cy="382538"/>
          </a:xfrm>
          <a:prstGeom prst="rect">
            <a:avLst/>
          </a:prstGeom>
        </p:spPr>
        <p:txBody>
          <a:bodyPr anchor="b"/>
          <a:lstStyle>
            <a:lvl1pPr defTabSz="825500">
              <a:spcBef>
                <a:spcPts val="0"/>
              </a:spcBef>
              <a:tabLst>
                <a:tab pos="5524500" algn="l"/>
              </a:tabLst>
              <a:defRPr sz="2000"/>
            </a:lvl1pPr>
          </a:lstStyle>
          <a:p>
            <a:pPr/>
            <a:r>
              <a:t>Нижний колонтитул</a:t>
            </a:r>
          </a:p>
        </p:txBody>
      </p:sp>
      <p:sp>
        <p:nvSpPr>
          <p:cNvPr id="215" name="00"/>
          <p:cNvSpPr txBox="1"/>
          <p:nvPr>
            <p:ph type="body" sz="quarter" idx="23" hasCustomPrompt="1"/>
          </p:nvPr>
        </p:nvSpPr>
        <p:spPr>
          <a:xfrm>
            <a:off x="22072955" y="11223580"/>
            <a:ext cx="741114" cy="382538"/>
          </a:xfrm>
          <a:prstGeom prst="rect">
            <a:avLst/>
          </a:prstGeom>
        </p:spPr>
        <p:txBody>
          <a:bodyPr anchor="b"/>
          <a:lstStyle>
            <a:lvl1pPr algn="r" defTabSz="825500">
              <a:spcBef>
                <a:spcPts val="0"/>
              </a:spcBef>
              <a:tabLst>
                <a:tab pos="5524500" algn="l"/>
              </a:tabLst>
              <a:defRPr sz="2000"/>
            </a:lvl1pPr>
          </a:lstStyle>
          <a:p>
            <a:pPr/>
            <a:r>
              <a:t>00</a:t>
            </a:r>
          </a:p>
        </p:txBody>
      </p:sp>
      <p:pic>
        <p:nvPicPr>
          <p:cNvPr id="216" name="Рисунок 2" descr="Рисунок 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558052" y="724891"/>
            <a:ext cx="3039152" cy="697455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 пиктограммы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Уровень текста 1…"/>
          <p:cNvSpPr txBox="1"/>
          <p:nvPr>
            <p:ph type="body" sz="quarter" idx="1"/>
          </p:nvPr>
        </p:nvSpPr>
        <p:spPr>
          <a:xfrm>
            <a:off x="1579562" y="7455428"/>
            <a:ext cx="6584401" cy="3330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2pPr>
              <a:defRPr>
                <a:latin typeface="TTTravels-DemiBold"/>
                <a:ea typeface="TTTravels-DemiBold"/>
                <a:cs typeface="TTTravels-DemiBold"/>
                <a:sym typeface="TTTravels-DemiBold"/>
              </a:defRPr>
            </a:lvl2pPr>
            <a:lvl3pPr>
              <a:buSzPct val="74000"/>
              <a:buBlip>
                <a:blip r:embed="rId2"/>
              </a:buBlip>
            </a:lvl3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25" name="Текст 2"/>
          <p:cNvSpPr/>
          <p:nvPr>
            <p:ph type="body" sz="quarter" idx="21"/>
          </p:nvPr>
        </p:nvSpPr>
        <p:spPr>
          <a:xfrm>
            <a:off x="8899005" y="7455428"/>
            <a:ext cx="6584400" cy="3330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26" name="Заголовок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</a:t>
            </a:r>
          </a:p>
        </p:txBody>
      </p:sp>
      <p:sp>
        <p:nvSpPr>
          <p:cNvPr id="227" name="image2.pdf"/>
          <p:cNvSpPr/>
          <p:nvPr>
            <p:ph type="pic" sz="quarter" idx="22"/>
          </p:nvPr>
        </p:nvSpPr>
        <p:spPr>
          <a:xfrm>
            <a:off x="1581817" y="4222015"/>
            <a:ext cx="2946370" cy="2450679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28" name="image2.pdf"/>
          <p:cNvSpPr/>
          <p:nvPr>
            <p:ph type="pic" sz="quarter" idx="23"/>
          </p:nvPr>
        </p:nvSpPr>
        <p:spPr>
          <a:xfrm>
            <a:off x="8894778" y="4222015"/>
            <a:ext cx="2946369" cy="2450679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29" name="image2.pdf"/>
          <p:cNvSpPr/>
          <p:nvPr>
            <p:ph type="pic" sz="quarter" idx="24"/>
          </p:nvPr>
        </p:nvSpPr>
        <p:spPr>
          <a:xfrm>
            <a:off x="16219335" y="4222015"/>
            <a:ext cx="2946370" cy="2450679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30" name="Текст 2"/>
          <p:cNvSpPr/>
          <p:nvPr>
            <p:ph type="body" sz="quarter" idx="25"/>
          </p:nvPr>
        </p:nvSpPr>
        <p:spPr>
          <a:xfrm>
            <a:off x="16229781" y="7455427"/>
            <a:ext cx="6584400" cy="3330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pic>
        <p:nvPicPr>
          <p:cNvPr id="231" name="Фон внутренних страниц.png" descr="Фон внутренних страниц.png"/>
          <p:cNvPicPr>
            <a:picLocks noChangeAspect="1"/>
          </p:cNvPicPr>
          <p:nvPr/>
        </p:nvPicPr>
        <p:blipFill>
          <a:blip r:embed="rId3">
            <a:extLst/>
          </a:blip>
          <a:srcRect l="0" t="87982" r="0" b="0"/>
          <a:stretch>
            <a:fillRect/>
          </a:stretch>
        </p:blipFill>
        <p:spPr>
          <a:xfrm>
            <a:off x="0" y="12067503"/>
            <a:ext cx="24382413" cy="1648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Рисунок 12" descr="Рисунок 1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143999" y="12204000"/>
            <a:ext cx="4664701" cy="1576801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Нижний колонтитул"/>
          <p:cNvSpPr txBox="1"/>
          <p:nvPr>
            <p:ph type="body" sz="quarter" idx="26" hasCustomPrompt="1"/>
          </p:nvPr>
        </p:nvSpPr>
        <p:spPr>
          <a:xfrm>
            <a:off x="1585009" y="11223580"/>
            <a:ext cx="17592133" cy="382538"/>
          </a:xfrm>
          <a:prstGeom prst="rect">
            <a:avLst/>
          </a:prstGeom>
        </p:spPr>
        <p:txBody>
          <a:bodyPr anchor="b"/>
          <a:lstStyle>
            <a:lvl1pPr defTabSz="825500">
              <a:spcBef>
                <a:spcPts val="0"/>
              </a:spcBef>
              <a:tabLst>
                <a:tab pos="5524500" algn="l"/>
              </a:tabLst>
              <a:defRPr sz="2000"/>
            </a:lvl1pPr>
          </a:lstStyle>
          <a:p>
            <a:pPr/>
            <a:r>
              <a:t>Нижний колонтитул</a:t>
            </a:r>
          </a:p>
        </p:txBody>
      </p:sp>
      <p:sp>
        <p:nvSpPr>
          <p:cNvPr id="234" name="00"/>
          <p:cNvSpPr txBox="1"/>
          <p:nvPr>
            <p:ph type="body" sz="quarter" idx="27" hasCustomPrompt="1"/>
          </p:nvPr>
        </p:nvSpPr>
        <p:spPr>
          <a:xfrm>
            <a:off x="22072955" y="11223580"/>
            <a:ext cx="741114" cy="382538"/>
          </a:xfrm>
          <a:prstGeom prst="rect">
            <a:avLst/>
          </a:prstGeom>
        </p:spPr>
        <p:txBody>
          <a:bodyPr anchor="b"/>
          <a:lstStyle>
            <a:lvl1pPr algn="r" defTabSz="825500">
              <a:spcBef>
                <a:spcPts val="0"/>
              </a:spcBef>
              <a:tabLst>
                <a:tab pos="5524500" algn="l"/>
              </a:tabLst>
              <a:defRPr sz="2000"/>
            </a:lvl1pPr>
          </a:lstStyle>
          <a:p>
            <a:pPr/>
            <a:r>
              <a:t>00</a:t>
            </a:r>
          </a:p>
        </p:txBody>
      </p:sp>
      <p:pic>
        <p:nvPicPr>
          <p:cNvPr id="235" name="Рисунок 2" descr="Рисунок 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558052" y="724891"/>
            <a:ext cx="3039152" cy="697455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4 пиктограммы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Заголовок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</a:t>
            </a:r>
          </a:p>
        </p:txBody>
      </p:sp>
      <p:sp>
        <p:nvSpPr>
          <p:cNvPr id="244" name="image2.pdf"/>
          <p:cNvSpPr/>
          <p:nvPr>
            <p:ph type="pic" sz="quarter" idx="21"/>
          </p:nvPr>
        </p:nvSpPr>
        <p:spPr>
          <a:xfrm>
            <a:off x="1581817" y="4222015"/>
            <a:ext cx="2946370" cy="2450679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45" name="image2.pdf"/>
          <p:cNvSpPr/>
          <p:nvPr>
            <p:ph type="pic" sz="quarter" idx="22"/>
          </p:nvPr>
        </p:nvSpPr>
        <p:spPr>
          <a:xfrm>
            <a:off x="7067091" y="4222015"/>
            <a:ext cx="2946370" cy="2450679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46" name="image2.pdf"/>
          <p:cNvSpPr/>
          <p:nvPr>
            <p:ph type="pic" sz="quarter" idx="23"/>
          </p:nvPr>
        </p:nvSpPr>
        <p:spPr>
          <a:xfrm>
            <a:off x="12562203" y="4222015"/>
            <a:ext cx="2946370" cy="2450679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47" name="image2.pdf"/>
          <p:cNvSpPr/>
          <p:nvPr>
            <p:ph type="pic" sz="quarter" idx="24"/>
          </p:nvPr>
        </p:nvSpPr>
        <p:spPr>
          <a:xfrm>
            <a:off x="18047196" y="4222015"/>
            <a:ext cx="2946370" cy="2450679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48" name="Уровень текста 1…"/>
          <p:cNvSpPr txBox="1"/>
          <p:nvPr>
            <p:ph type="body" sz="quarter" idx="1"/>
          </p:nvPr>
        </p:nvSpPr>
        <p:spPr>
          <a:xfrm>
            <a:off x="1579563" y="7455427"/>
            <a:ext cx="4760912" cy="3330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2pPr>
              <a:defRPr>
                <a:latin typeface="TTTravels-DemiBold"/>
                <a:ea typeface="TTTravels-DemiBold"/>
                <a:cs typeface="TTTravels-DemiBold"/>
                <a:sym typeface="TTTravels-DemiBold"/>
              </a:defRPr>
            </a:lvl2pPr>
            <a:lvl3pPr>
              <a:buSzPct val="74000"/>
              <a:buBlip>
                <a:blip r:embed="rId2"/>
              </a:buBlip>
            </a:lvl3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49" name="Текст 2"/>
          <p:cNvSpPr/>
          <p:nvPr>
            <p:ph type="body" sz="quarter" idx="25"/>
          </p:nvPr>
        </p:nvSpPr>
        <p:spPr>
          <a:xfrm>
            <a:off x="7079643" y="7455427"/>
            <a:ext cx="4747232" cy="3330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50" name="Текст 2"/>
          <p:cNvSpPr/>
          <p:nvPr>
            <p:ph type="body" sz="quarter" idx="26"/>
          </p:nvPr>
        </p:nvSpPr>
        <p:spPr>
          <a:xfrm>
            <a:off x="12572806" y="7455427"/>
            <a:ext cx="4383282" cy="3330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51" name="Текст 2"/>
          <p:cNvSpPr/>
          <p:nvPr>
            <p:ph type="body" sz="quarter" idx="27"/>
          </p:nvPr>
        </p:nvSpPr>
        <p:spPr>
          <a:xfrm>
            <a:off x="18057796" y="7455427"/>
            <a:ext cx="4754578" cy="3330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pic>
        <p:nvPicPr>
          <p:cNvPr id="252" name="Фон внутренних страниц.png" descr="Фон внутренних страниц.png"/>
          <p:cNvPicPr>
            <a:picLocks noChangeAspect="1"/>
          </p:cNvPicPr>
          <p:nvPr/>
        </p:nvPicPr>
        <p:blipFill>
          <a:blip r:embed="rId3">
            <a:extLst/>
          </a:blip>
          <a:srcRect l="0" t="87982" r="0" b="0"/>
          <a:stretch>
            <a:fillRect/>
          </a:stretch>
        </p:blipFill>
        <p:spPr>
          <a:xfrm>
            <a:off x="0" y="12067503"/>
            <a:ext cx="24382413" cy="1648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Рисунок 15" descr="Рисунок 1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143999" y="12204000"/>
            <a:ext cx="4664701" cy="1576801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Нижний колонтитул"/>
          <p:cNvSpPr txBox="1"/>
          <p:nvPr>
            <p:ph type="body" sz="quarter" idx="28" hasCustomPrompt="1"/>
          </p:nvPr>
        </p:nvSpPr>
        <p:spPr>
          <a:xfrm>
            <a:off x="1585009" y="11223580"/>
            <a:ext cx="17592133" cy="382538"/>
          </a:xfrm>
          <a:prstGeom prst="rect">
            <a:avLst/>
          </a:prstGeom>
        </p:spPr>
        <p:txBody>
          <a:bodyPr anchor="b"/>
          <a:lstStyle>
            <a:lvl1pPr defTabSz="825500">
              <a:spcBef>
                <a:spcPts val="0"/>
              </a:spcBef>
              <a:tabLst>
                <a:tab pos="5524500" algn="l"/>
              </a:tabLst>
              <a:defRPr sz="2000"/>
            </a:lvl1pPr>
          </a:lstStyle>
          <a:p>
            <a:pPr/>
            <a:r>
              <a:t>Нижний колонтитул</a:t>
            </a:r>
          </a:p>
        </p:txBody>
      </p:sp>
      <p:sp>
        <p:nvSpPr>
          <p:cNvPr id="255" name="00"/>
          <p:cNvSpPr txBox="1"/>
          <p:nvPr>
            <p:ph type="body" sz="quarter" idx="29" hasCustomPrompt="1"/>
          </p:nvPr>
        </p:nvSpPr>
        <p:spPr>
          <a:xfrm>
            <a:off x="22072955" y="11223580"/>
            <a:ext cx="741114" cy="382538"/>
          </a:xfrm>
          <a:prstGeom prst="rect">
            <a:avLst/>
          </a:prstGeom>
        </p:spPr>
        <p:txBody>
          <a:bodyPr anchor="b"/>
          <a:lstStyle>
            <a:lvl1pPr algn="r" defTabSz="825500">
              <a:spcBef>
                <a:spcPts val="0"/>
              </a:spcBef>
              <a:tabLst>
                <a:tab pos="5524500" algn="l"/>
              </a:tabLst>
              <a:defRPr sz="2000"/>
            </a:lvl1pPr>
          </a:lstStyle>
          <a:p>
            <a:pPr/>
            <a:r>
              <a:t>00</a:t>
            </a:r>
          </a:p>
        </p:txBody>
      </p:sp>
      <p:pic>
        <p:nvPicPr>
          <p:cNvPr id="256" name="Рисунок 2" descr="Рисунок 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558052" y="724891"/>
            <a:ext cx="3039152" cy="697455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5 пиктограмм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Заголовок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</a:t>
            </a:r>
          </a:p>
        </p:txBody>
      </p:sp>
      <p:sp>
        <p:nvSpPr>
          <p:cNvPr id="265" name="image2.pdf"/>
          <p:cNvSpPr/>
          <p:nvPr>
            <p:ph type="pic" sz="quarter" idx="21"/>
          </p:nvPr>
        </p:nvSpPr>
        <p:spPr>
          <a:xfrm>
            <a:off x="1575217" y="4570664"/>
            <a:ext cx="2566145" cy="213442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66" name="image2.pdf"/>
          <p:cNvSpPr/>
          <p:nvPr>
            <p:ph type="pic" sz="quarter" idx="22"/>
          </p:nvPr>
        </p:nvSpPr>
        <p:spPr>
          <a:xfrm>
            <a:off x="5978187" y="4570664"/>
            <a:ext cx="2566145" cy="213442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67" name="image2.pdf"/>
          <p:cNvSpPr/>
          <p:nvPr>
            <p:ph type="pic" sz="quarter" idx="23"/>
          </p:nvPr>
        </p:nvSpPr>
        <p:spPr>
          <a:xfrm>
            <a:off x="10362595" y="4570664"/>
            <a:ext cx="2566145" cy="213442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68" name="image2.pdf"/>
          <p:cNvSpPr/>
          <p:nvPr>
            <p:ph type="pic" sz="quarter" idx="24"/>
          </p:nvPr>
        </p:nvSpPr>
        <p:spPr>
          <a:xfrm>
            <a:off x="14754987" y="4570664"/>
            <a:ext cx="2566145" cy="213442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69" name="image2.pdf"/>
          <p:cNvSpPr/>
          <p:nvPr>
            <p:ph type="pic" sz="quarter" idx="25"/>
          </p:nvPr>
        </p:nvSpPr>
        <p:spPr>
          <a:xfrm>
            <a:off x="19149228" y="4570664"/>
            <a:ext cx="2566144" cy="213442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70" name="Уровень текста 1…"/>
          <p:cNvSpPr txBox="1"/>
          <p:nvPr>
            <p:ph type="body" sz="quarter" idx="1"/>
          </p:nvPr>
        </p:nvSpPr>
        <p:spPr>
          <a:xfrm>
            <a:off x="1579563" y="7455427"/>
            <a:ext cx="3657600" cy="3330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2pPr>
              <a:defRPr>
                <a:latin typeface="TTTravels-DemiBold"/>
                <a:ea typeface="TTTravels-DemiBold"/>
                <a:cs typeface="TTTravels-DemiBold"/>
                <a:sym typeface="TTTravels-DemiBold"/>
              </a:defRPr>
            </a:lvl2pPr>
            <a:lvl3pPr>
              <a:buSzPct val="74000"/>
              <a:buBlip>
                <a:blip r:embed="rId2"/>
              </a:buBlip>
            </a:lvl3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71" name="Текст 2"/>
          <p:cNvSpPr/>
          <p:nvPr>
            <p:ph type="body" sz="quarter" idx="26"/>
          </p:nvPr>
        </p:nvSpPr>
        <p:spPr>
          <a:xfrm>
            <a:off x="5984811" y="7455427"/>
            <a:ext cx="3646552" cy="3330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72" name="Текст 2"/>
          <p:cNvSpPr/>
          <p:nvPr>
            <p:ph type="body" sz="quarter" idx="27"/>
          </p:nvPr>
        </p:nvSpPr>
        <p:spPr>
          <a:xfrm>
            <a:off x="14773197" y="7455427"/>
            <a:ext cx="3644978" cy="3330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73" name="Текст 2"/>
          <p:cNvSpPr/>
          <p:nvPr>
            <p:ph type="body" sz="quarter" idx="28"/>
          </p:nvPr>
        </p:nvSpPr>
        <p:spPr>
          <a:xfrm>
            <a:off x="10380364" y="7455427"/>
            <a:ext cx="3643610" cy="3330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74" name="Текст 2"/>
          <p:cNvSpPr/>
          <p:nvPr>
            <p:ph type="body" sz="quarter" idx="29"/>
          </p:nvPr>
        </p:nvSpPr>
        <p:spPr>
          <a:xfrm>
            <a:off x="19171516" y="7455427"/>
            <a:ext cx="3640859" cy="3330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pic>
        <p:nvPicPr>
          <p:cNvPr id="275" name="Фон внутренних страниц.png" descr="Фон внутренних страниц.png"/>
          <p:cNvPicPr>
            <a:picLocks noChangeAspect="1"/>
          </p:cNvPicPr>
          <p:nvPr/>
        </p:nvPicPr>
        <p:blipFill>
          <a:blip r:embed="rId3">
            <a:extLst/>
          </a:blip>
          <a:srcRect l="0" t="87982" r="0" b="0"/>
          <a:stretch>
            <a:fillRect/>
          </a:stretch>
        </p:blipFill>
        <p:spPr>
          <a:xfrm>
            <a:off x="0" y="12067503"/>
            <a:ext cx="24382413" cy="1648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Рисунок 21" descr="Рисунок 2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143999" y="12204000"/>
            <a:ext cx="4664701" cy="1576801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Нижний колонтитул"/>
          <p:cNvSpPr txBox="1"/>
          <p:nvPr>
            <p:ph type="body" sz="quarter" idx="30" hasCustomPrompt="1"/>
          </p:nvPr>
        </p:nvSpPr>
        <p:spPr>
          <a:xfrm>
            <a:off x="1585009" y="11223580"/>
            <a:ext cx="17592133" cy="382538"/>
          </a:xfrm>
          <a:prstGeom prst="rect">
            <a:avLst/>
          </a:prstGeom>
        </p:spPr>
        <p:txBody>
          <a:bodyPr anchor="b"/>
          <a:lstStyle>
            <a:lvl1pPr defTabSz="825500">
              <a:spcBef>
                <a:spcPts val="0"/>
              </a:spcBef>
              <a:tabLst>
                <a:tab pos="5524500" algn="l"/>
              </a:tabLst>
              <a:defRPr sz="2000"/>
            </a:lvl1pPr>
          </a:lstStyle>
          <a:p>
            <a:pPr/>
            <a:r>
              <a:t>Нижний колонтитул</a:t>
            </a:r>
          </a:p>
        </p:txBody>
      </p:sp>
      <p:sp>
        <p:nvSpPr>
          <p:cNvPr id="278" name="00"/>
          <p:cNvSpPr txBox="1"/>
          <p:nvPr>
            <p:ph type="body" sz="quarter" idx="31" hasCustomPrompt="1"/>
          </p:nvPr>
        </p:nvSpPr>
        <p:spPr>
          <a:xfrm>
            <a:off x="22072955" y="11223580"/>
            <a:ext cx="741114" cy="382538"/>
          </a:xfrm>
          <a:prstGeom prst="rect">
            <a:avLst/>
          </a:prstGeom>
        </p:spPr>
        <p:txBody>
          <a:bodyPr anchor="b"/>
          <a:lstStyle>
            <a:lvl1pPr algn="r" defTabSz="825500">
              <a:spcBef>
                <a:spcPts val="0"/>
              </a:spcBef>
              <a:tabLst>
                <a:tab pos="5524500" algn="l"/>
              </a:tabLst>
              <a:defRPr sz="2000"/>
            </a:lvl1pPr>
          </a:lstStyle>
          <a:p>
            <a:pPr/>
            <a:r>
              <a:t>00</a:t>
            </a:r>
          </a:p>
        </p:txBody>
      </p:sp>
      <p:pic>
        <p:nvPicPr>
          <p:cNvPr id="279" name="Рисунок 2" descr="Рисунок 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558052" y="724891"/>
            <a:ext cx="3039152" cy="697455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Текст и большое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Заголовок"/>
          <p:cNvSpPr txBox="1"/>
          <p:nvPr>
            <p:ph type="title" hasCustomPrompt="1"/>
          </p:nvPr>
        </p:nvSpPr>
        <p:spPr>
          <a:xfrm>
            <a:off x="1587599" y="572541"/>
            <a:ext cx="10239276" cy="1454697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</a:t>
            </a:r>
          </a:p>
        </p:txBody>
      </p:sp>
      <p:sp>
        <p:nvSpPr>
          <p:cNvPr id="288" name="image4.pdf"/>
          <p:cNvSpPr/>
          <p:nvPr>
            <p:ph type="pic" idx="21"/>
          </p:nvPr>
        </p:nvSpPr>
        <p:spPr>
          <a:xfrm>
            <a:off x="12572048" y="-5060"/>
            <a:ext cx="11810366" cy="1207922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89" name="Уровень текста 1…"/>
          <p:cNvSpPr txBox="1"/>
          <p:nvPr>
            <p:ph type="body" sz="half" idx="1"/>
          </p:nvPr>
        </p:nvSpPr>
        <p:spPr>
          <a:xfrm>
            <a:off x="1587600" y="3456840"/>
            <a:ext cx="10239276" cy="733816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2pPr>
              <a:defRPr>
                <a:latin typeface="TTTravels-DemiBold"/>
                <a:ea typeface="TTTravels-DemiBold"/>
                <a:cs typeface="TTTravels-DemiBold"/>
                <a:sym typeface="TTTravels-DemiBold"/>
              </a:defRPr>
            </a:lvl2pPr>
            <a:lvl3pPr>
              <a:buSzPct val="74000"/>
              <a:buBlip>
                <a:blip r:embed="rId2"/>
              </a:buBlip>
            </a:lvl3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290" name="Фон внутренних страниц.png" descr="Фон внутренних страниц.png"/>
          <p:cNvPicPr>
            <a:picLocks noChangeAspect="1"/>
          </p:cNvPicPr>
          <p:nvPr/>
        </p:nvPicPr>
        <p:blipFill>
          <a:blip r:embed="rId3">
            <a:extLst/>
          </a:blip>
          <a:srcRect l="0" t="87982" r="0" b="0"/>
          <a:stretch>
            <a:fillRect/>
          </a:stretch>
        </p:blipFill>
        <p:spPr>
          <a:xfrm>
            <a:off x="0" y="12067503"/>
            <a:ext cx="24382413" cy="1648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Рисунок 8" descr="Рисунок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143999" y="12204000"/>
            <a:ext cx="4664701" cy="1576801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Нижний колонтитул"/>
          <p:cNvSpPr txBox="1"/>
          <p:nvPr>
            <p:ph type="body" sz="quarter" idx="22" hasCustomPrompt="1"/>
          </p:nvPr>
        </p:nvSpPr>
        <p:spPr>
          <a:xfrm>
            <a:off x="1585009" y="11223580"/>
            <a:ext cx="10244458" cy="382538"/>
          </a:xfrm>
          <a:prstGeom prst="rect">
            <a:avLst/>
          </a:prstGeom>
        </p:spPr>
        <p:txBody>
          <a:bodyPr anchor="b"/>
          <a:lstStyle>
            <a:lvl1pPr defTabSz="825500">
              <a:spcBef>
                <a:spcPts val="0"/>
              </a:spcBef>
              <a:tabLst>
                <a:tab pos="5524500" algn="l"/>
              </a:tabLst>
              <a:defRPr sz="2000"/>
            </a:lvl1pPr>
          </a:lstStyle>
          <a:p>
            <a:pPr/>
            <a:r>
              <a:t>Нижний колонтитул</a:t>
            </a:r>
          </a:p>
        </p:txBody>
      </p:sp>
      <p:pic>
        <p:nvPicPr>
          <p:cNvPr id="293" name="Рисунок 2" descr="Рисунок 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558052" y="724891"/>
            <a:ext cx="3039152" cy="697455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Большое 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Заголовок"/>
          <p:cNvSpPr txBox="1"/>
          <p:nvPr>
            <p:ph type="title" hasCustomPrompt="1"/>
          </p:nvPr>
        </p:nvSpPr>
        <p:spPr>
          <a:xfrm>
            <a:off x="8905864" y="572541"/>
            <a:ext cx="13906511" cy="1454697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</a:t>
            </a:r>
          </a:p>
        </p:txBody>
      </p:sp>
      <p:sp>
        <p:nvSpPr>
          <p:cNvPr id="302" name="image4.pdf"/>
          <p:cNvSpPr/>
          <p:nvPr>
            <p:ph type="pic" sz="half" idx="21"/>
          </p:nvPr>
        </p:nvSpPr>
        <p:spPr>
          <a:xfrm>
            <a:off x="-4571" y="-2"/>
            <a:ext cx="8190201" cy="120691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303" name="Уровень текста 1…"/>
          <p:cNvSpPr txBox="1"/>
          <p:nvPr>
            <p:ph type="body" sz="half" idx="1"/>
          </p:nvPr>
        </p:nvSpPr>
        <p:spPr>
          <a:xfrm>
            <a:off x="8906398" y="3456840"/>
            <a:ext cx="13905976" cy="733816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2pPr>
              <a:defRPr>
                <a:latin typeface="TTTravels-DemiBold"/>
                <a:ea typeface="TTTravels-DemiBold"/>
                <a:cs typeface="TTTravels-DemiBold"/>
                <a:sym typeface="TTTravels-DemiBold"/>
              </a:defRPr>
            </a:lvl2pPr>
            <a:lvl3pPr>
              <a:buSzPct val="74000"/>
              <a:buBlip>
                <a:blip r:embed="rId2"/>
              </a:buBlip>
            </a:lvl3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304" name="Фон внутренних страниц.png" descr="Фон внутренних страниц.png"/>
          <p:cNvPicPr>
            <a:picLocks noChangeAspect="1"/>
          </p:cNvPicPr>
          <p:nvPr/>
        </p:nvPicPr>
        <p:blipFill>
          <a:blip r:embed="rId3">
            <a:extLst/>
          </a:blip>
          <a:srcRect l="0" t="87982" r="0" b="0"/>
          <a:stretch>
            <a:fillRect/>
          </a:stretch>
        </p:blipFill>
        <p:spPr>
          <a:xfrm>
            <a:off x="0" y="12067503"/>
            <a:ext cx="24382413" cy="1648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Рисунок 8" descr="Рисунок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143999" y="12204000"/>
            <a:ext cx="4664701" cy="1576801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Нижний колонтитул"/>
          <p:cNvSpPr txBox="1"/>
          <p:nvPr>
            <p:ph type="body" sz="quarter" idx="22" hasCustomPrompt="1"/>
          </p:nvPr>
        </p:nvSpPr>
        <p:spPr>
          <a:xfrm>
            <a:off x="8894984" y="11223580"/>
            <a:ext cx="10256758" cy="382538"/>
          </a:xfrm>
          <a:prstGeom prst="rect">
            <a:avLst/>
          </a:prstGeom>
        </p:spPr>
        <p:txBody>
          <a:bodyPr anchor="b"/>
          <a:lstStyle>
            <a:lvl1pPr defTabSz="825500">
              <a:spcBef>
                <a:spcPts val="0"/>
              </a:spcBef>
              <a:tabLst>
                <a:tab pos="5524500" algn="l"/>
              </a:tabLst>
              <a:defRPr sz="2000"/>
            </a:lvl1pPr>
          </a:lstStyle>
          <a:p>
            <a:pPr/>
            <a:r>
              <a:t>Нижний колонтитул</a:t>
            </a:r>
          </a:p>
        </p:txBody>
      </p:sp>
      <p:sp>
        <p:nvSpPr>
          <p:cNvPr id="307" name="00"/>
          <p:cNvSpPr txBox="1"/>
          <p:nvPr>
            <p:ph type="body" sz="quarter" idx="23" hasCustomPrompt="1"/>
          </p:nvPr>
        </p:nvSpPr>
        <p:spPr>
          <a:xfrm>
            <a:off x="22072955" y="11223580"/>
            <a:ext cx="741114" cy="382538"/>
          </a:xfrm>
          <a:prstGeom prst="rect">
            <a:avLst/>
          </a:prstGeom>
        </p:spPr>
        <p:txBody>
          <a:bodyPr anchor="b"/>
          <a:lstStyle>
            <a:lvl1pPr algn="r" defTabSz="825500">
              <a:spcBef>
                <a:spcPts val="0"/>
              </a:spcBef>
              <a:tabLst>
                <a:tab pos="5524500" algn="l"/>
              </a:tabLst>
              <a:defRPr sz="2000"/>
            </a:lvl1pPr>
          </a:lstStyle>
          <a:p>
            <a:pPr/>
            <a:r>
              <a:t>00</a:t>
            </a:r>
          </a:p>
        </p:txBody>
      </p:sp>
      <p:pic>
        <p:nvPicPr>
          <p:cNvPr id="308" name="Рисунок 2" descr="Рисунок 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558052" y="724891"/>
            <a:ext cx="3039152" cy="697455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Заголовок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</a:t>
            </a:r>
          </a:p>
        </p:txBody>
      </p:sp>
      <p:sp>
        <p:nvSpPr>
          <p:cNvPr id="317" name="image4.pdf"/>
          <p:cNvSpPr/>
          <p:nvPr>
            <p:ph type="pic" sz="quarter" idx="21"/>
          </p:nvPr>
        </p:nvSpPr>
        <p:spPr>
          <a:xfrm>
            <a:off x="16231235" y="3455821"/>
            <a:ext cx="6581141" cy="733073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318" name="Уровень текста 1…"/>
          <p:cNvSpPr txBox="1"/>
          <p:nvPr>
            <p:ph type="body" sz="half" idx="1"/>
          </p:nvPr>
        </p:nvSpPr>
        <p:spPr>
          <a:xfrm>
            <a:off x="1587600" y="3456840"/>
            <a:ext cx="13896876" cy="733816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2pPr>
              <a:defRPr>
                <a:latin typeface="TTTravels-DemiBold"/>
                <a:ea typeface="TTTravels-DemiBold"/>
                <a:cs typeface="TTTravels-DemiBold"/>
                <a:sym typeface="TTTravels-DemiBold"/>
              </a:defRPr>
            </a:lvl2pPr>
            <a:lvl3pPr>
              <a:buSzPct val="74000"/>
              <a:buBlip>
                <a:blip r:embed="rId2"/>
              </a:buBlip>
            </a:lvl3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319" name="Фон внутренних страниц.png" descr="Фон внутренних страниц.png"/>
          <p:cNvPicPr>
            <a:picLocks noChangeAspect="1"/>
          </p:cNvPicPr>
          <p:nvPr/>
        </p:nvPicPr>
        <p:blipFill>
          <a:blip r:embed="rId3">
            <a:extLst/>
          </a:blip>
          <a:srcRect l="0" t="87982" r="0" b="0"/>
          <a:stretch>
            <a:fillRect/>
          </a:stretch>
        </p:blipFill>
        <p:spPr>
          <a:xfrm>
            <a:off x="0" y="12067503"/>
            <a:ext cx="24382413" cy="1648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Рисунок 9" descr="Рисунок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143999" y="12204000"/>
            <a:ext cx="4664701" cy="1576801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Нижний колонтитул"/>
          <p:cNvSpPr txBox="1"/>
          <p:nvPr>
            <p:ph type="body" sz="quarter" idx="22" hasCustomPrompt="1"/>
          </p:nvPr>
        </p:nvSpPr>
        <p:spPr>
          <a:xfrm>
            <a:off x="1585009" y="11223580"/>
            <a:ext cx="17592133" cy="382538"/>
          </a:xfrm>
          <a:prstGeom prst="rect">
            <a:avLst/>
          </a:prstGeom>
        </p:spPr>
        <p:txBody>
          <a:bodyPr anchor="b"/>
          <a:lstStyle>
            <a:lvl1pPr defTabSz="825500">
              <a:spcBef>
                <a:spcPts val="0"/>
              </a:spcBef>
              <a:tabLst>
                <a:tab pos="5524500" algn="l"/>
              </a:tabLst>
              <a:defRPr sz="2000"/>
            </a:lvl1pPr>
          </a:lstStyle>
          <a:p>
            <a:pPr/>
            <a:r>
              <a:t>Нижний колонтитул</a:t>
            </a:r>
          </a:p>
        </p:txBody>
      </p:sp>
      <p:sp>
        <p:nvSpPr>
          <p:cNvPr id="322" name="00"/>
          <p:cNvSpPr txBox="1"/>
          <p:nvPr>
            <p:ph type="body" sz="quarter" idx="23" hasCustomPrompt="1"/>
          </p:nvPr>
        </p:nvSpPr>
        <p:spPr>
          <a:xfrm>
            <a:off x="22072955" y="11223580"/>
            <a:ext cx="741114" cy="382538"/>
          </a:xfrm>
          <a:prstGeom prst="rect">
            <a:avLst/>
          </a:prstGeom>
        </p:spPr>
        <p:txBody>
          <a:bodyPr anchor="b"/>
          <a:lstStyle>
            <a:lvl1pPr algn="r" defTabSz="825500">
              <a:spcBef>
                <a:spcPts val="0"/>
              </a:spcBef>
              <a:tabLst>
                <a:tab pos="5524500" algn="l"/>
              </a:tabLst>
              <a:defRPr sz="2000"/>
            </a:lvl1pPr>
          </a:lstStyle>
          <a:p>
            <a:pPr/>
            <a:r>
              <a:t>00</a:t>
            </a:r>
          </a:p>
        </p:txBody>
      </p:sp>
      <p:pic>
        <p:nvPicPr>
          <p:cNvPr id="323" name="Рисунок 2" descr="Рисунок 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558052" y="724891"/>
            <a:ext cx="3039152" cy="697455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Содержание">
    <p:bg>
      <p:bgPr>
        <a:solidFill>
          <a:srgbClr val="ED1C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Фон внутренних страниц.png" descr="Фон внутренних страниц.png"/>
          <p:cNvPicPr>
            <a:picLocks noChangeAspect="1"/>
          </p:cNvPicPr>
          <p:nvPr/>
        </p:nvPicPr>
        <p:blipFill>
          <a:blip r:embed="rId2">
            <a:extLst/>
          </a:blip>
          <a:srcRect l="0" t="87982" r="0" b="0"/>
          <a:stretch>
            <a:fillRect/>
          </a:stretch>
        </p:blipFill>
        <p:spPr>
          <a:xfrm>
            <a:off x="0" y="12067503"/>
            <a:ext cx="24382413" cy="1648495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Уровень текста 1…"/>
          <p:cNvSpPr txBox="1"/>
          <p:nvPr>
            <p:ph type="body" sz="quarter" idx="1" hasCustomPrompt="1"/>
          </p:nvPr>
        </p:nvSpPr>
        <p:spPr>
          <a:xfrm>
            <a:off x="5241599" y="3824935"/>
            <a:ext cx="6577046" cy="739129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  <a:lvl2pPr>
              <a:spcBef>
                <a:spcPts val="0"/>
              </a:spcBef>
              <a:defRPr>
                <a:solidFill>
                  <a:srgbClr val="FFFFFF"/>
                </a:solidFill>
              </a:defRPr>
            </a:lvl2pPr>
            <a:lvl3pPr>
              <a:spcBef>
                <a:spcPts val="0"/>
              </a:spcBef>
              <a:buBlip>
                <a:blip r:embed="rId3"/>
              </a:buBlip>
              <a:defRPr>
                <a:solidFill>
                  <a:srgbClr val="FFFFFF"/>
                </a:solidFill>
              </a:defRPr>
            </a:lvl3pPr>
            <a:lvl4pPr>
              <a:spcBef>
                <a:spcPts val="0"/>
              </a:spcBef>
              <a:defRPr>
                <a:solidFill>
                  <a:srgbClr val="FFFFFF"/>
                </a:solidFill>
              </a:defRPr>
            </a:lvl4pPr>
            <a:lvl5pPr>
              <a:spcBef>
                <a:spcPts val="0"/>
              </a:spcBef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Первый раздел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6" name="Заголовок"/>
          <p:cNvSpPr txBox="1"/>
          <p:nvPr>
            <p:ph type="title" hasCustomPrompt="1"/>
          </p:nvPr>
        </p:nvSpPr>
        <p:spPr>
          <a:xfrm>
            <a:off x="3041999" y="1630363"/>
            <a:ext cx="18308290" cy="1473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27" name="Текст 3"/>
          <p:cNvSpPr/>
          <p:nvPr>
            <p:ph type="body" sz="quarter" idx="21" hasCustomPrompt="1"/>
          </p:nvPr>
        </p:nvSpPr>
        <p:spPr>
          <a:xfrm>
            <a:off x="3041999" y="3828862"/>
            <a:ext cx="1458564" cy="733426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algn="ctr" defTabSz="1536039">
              <a:spcBef>
                <a:spcPts val="500"/>
              </a:spcBef>
              <a:defRPr b="1" sz="4032">
                <a:solidFill>
                  <a:srgbClr val="FFFFFF"/>
                </a:solidFill>
                <a:latin typeface="TT Travels DemiBold"/>
                <a:ea typeface="TT Travels DemiBold"/>
                <a:cs typeface="TT Travels DemiBold"/>
                <a:sym typeface="TT Travels DemiBold"/>
              </a:defRPr>
            </a:lvl1pPr>
          </a:lstStyle>
          <a:p>
            <a:pPr/>
            <a:r>
              <a:t>00</a:t>
            </a:r>
          </a:p>
        </p:txBody>
      </p:sp>
      <p:sp>
        <p:nvSpPr>
          <p:cNvPr id="28" name="Текст 6"/>
          <p:cNvSpPr/>
          <p:nvPr>
            <p:ph type="body" sz="quarter" idx="22" hasCustomPrompt="1"/>
          </p:nvPr>
        </p:nvSpPr>
        <p:spPr>
          <a:xfrm>
            <a:off x="5243044" y="5304692"/>
            <a:ext cx="6577044" cy="721459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Второй раздел</a:t>
            </a:r>
          </a:p>
        </p:txBody>
      </p:sp>
      <p:sp>
        <p:nvSpPr>
          <p:cNvPr id="29" name="Текст 3"/>
          <p:cNvSpPr/>
          <p:nvPr>
            <p:ph type="body" sz="quarter" idx="23" hasCustomPrompt="1"/>
          </p:nvPr>
        </p:nvSpPr>
        <p:spPr>
          <a:xfrm>
            <a:off x="3041999" y="5307795"/>
            <a:ext cx="1458564" cy="723999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algn="ctr" defTabSz="1499467">
              <a:spcBef>
                <a:spcPts val="400"/>
              </a:spcBef>
              <a:defRPr b="1" sz="3936">
                <a:solidFill>
                  <a:srgbClr val="FFFFFF"/>
                </a:solidFill>
                <a:latin typeface="TT Travels DemiBold"/>
                <a:ea typeface="TT Travels DemiBold"/>
                <a:cs typeface="TT Travels DemiBold"/>
                <a:sym typeface="TT Travels DemiBold"/>
              </a:defRPr>
            </a:lvl1pPr>
          </a:lstStyle>
          <a:p>
            <a:pPr/>
            <a:r>
              <a:t>00</a:t>
            </a:r>
          </a:p>
        </p:txBody>
      </p:sp>
      <p:sp>
        <p:nvSpPr>
          <p:cNvPr id="30" name="Текст 6"/>
          <p:cNvSpPr/>
          <p:nvPr>
            <p:ph type="body" sz="quarter" idx="24" hasCustomPrompt="1"/>
          </p:nvPr>
        </p:nvSpPr>
        <p:spPr>
          <a:xfrm>
            <a:off x="5243044" y="6767696"/>
            <a:ext cx="6577044" cy="721459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Третий раздел</a:t>
            </a:r>
          </a:p>
        </p:txBody>
      </p:sp>
      <p:sp>
        <p:nvSpPr>
          <p:cNvPr id="31" name="Текст 3"/>
          <p:cNvSpPr/>
          <p:nvPr>
            <p:ph type="body" sz="quarter" idx="25" hasCustomPrompt="1"/>
          </p:nvPr>
        </p:nvSpPr>
        <p:spPr>
          <a:xfrm>
            <a:off x="3041999" y="6770799"/>
            <a:ext cx="1458564" cy="72400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algn="ctr" defTabSz="1499467">
              <a:spcBef>
                <a:spcPts val="400"/>
              </a:spcBef>
              <a:defRPr b="1" sz="3936">
                <a:solidFill>
                  <a:srgbClr val="FFFFFF"/>
                </a:solidFill>
                <a:latin typeface="TT Travels DemiBold"/>
                <a:ea typeface="TT Travels DemiBold"/>
                <a:cs typeface="TT Travels DemiBold"/>
                <a:sym typeface="TT Travels DemiBold"/>
              </a:defRPr>
            </a:lvl1pPr>
          </a:lstStyle>
          <a:p>
            <a:pPr/>
            <a:r>
              <a:t>00</a:t>
            </a:r>
          </a:p>
        </p:txBody>
      </p:sp>
      <p:sp>
        <p:nvSpPr>
          <p:cNvPr id="32" name="Текст 6"/>
          <p:cNvSpPr/>
          <p:nvPr>
            <p:ph type="body" sz="quarter" idx="26" hasCustomPrompt="1"/>
          </p:nvPr>
        </p:nvSpPr>
        <p:spPr>
          <a:xfrm>
            <a:off x="5243044" y="8226446"/>
            <a:ext cx="6577044" cy="721459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Четвёртый раздел</a:t>
            </a:r>
          </a:p>
        </p:txBody>
      </p:sp>
      <p:sp>
        <p:nvSpPr>
          <p:cNvPr id="33" name="Текст 3"/>
          <p:cNvSpPr/>
          <p:nvPr>
            <p:ph type="body" sz="quarter" idx="27" hasCustomPrompt="1"/>
          </p:nvPr>
        </p:nvSpPr>
        <p:spPr>
          <a:xfrm>
            <a:off x="3041999" y="8229549"/>
            <a:ext cx="1458564" cy="716014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algn="ctr" defTabSz="1499467">
              <a:spcBef>
                <a:spcPts val="400"/>
              </a:spcBef>
              <a:defRPr b="1" sz="3936">
                <a:solidFill>
                  <a:srgbClr val="FFFFFF"/>
                </a:solidFill>
                <a:latin typeface="TT Travels DemiBold"/>
                <a:ea typeface="TT Travels DemiBold"/>
                <a:cs typeface="TT Travels DemiBold"/>
                <a:sym typeface="TT Travels DemiBold"/>
              </a:defRPr>
            </a:lvl1pPr>
          </a:lstStyle>
          <a:p>
            <a:pPr/>
            <a:r>
              <a:t>00</a:t>
            </a:r>
          </a:p>
        </p:txBody>
      </p:sp>
      <p:sp>
        <p:nvSpPr>
          <p:cNvPr id="34" name="Текст 6"/>
          <p:cNvSpPr/>
          <p:nvPr>
            <p:ph type="body" sz="quarter" idx="28" hasCustomPrompt="1"/>
          </p:nvPr>
        </p:nvSpPr>
        <p:spPr>
          <a:xfrm>
            <a:off x="5243044" y="9689734"/>
            <a:ext cx="6577044" cy="730617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Пятый раздел</a:t>
            </a:r>
          </a:p>
        </p:txBody>
      </p:sp>
      <p:sp>
        <p:nvSpPr>
          <p:cNvPr id="35" name="Текст 3"/>
          <p:cNvSpPr/>
          <p:nvPr>
            <p:ph type="body" sz="quarter" idx="29" hasCustomPrompt="1"/>
          </p:nvPr>
        </p:nvSpPr>
        <p:spPr>
          <a:xfrm>
            <a:off x="3041999" y="9687521"/>
            <a:ext cx="1458564" cy="73283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algn="ctr" defTabSz="1536039">
              <a:spcBef>
                <a:spcPts val="500"/>
              </a:spcBef>
              <a:defRPr b="1" sz="4032">
                <a:solidFill>
                  <a:srgbClr val="FFFFFF"/>
                </a:solidFill>
                <a:latin typeface="TT Travels DemiBold"/>
                <a:ea typeface="TT Travels DemiBold"/>
                <a:cs typeface="TT Travels DemiBold"/>
                <a:sym typeface="TT Travels DemiBold"/>
              </a:defRPr>
            </a:lvl1pPr>
          </a:lstStyle>
          <a:p>
            <a:pPr/>
            <a:r>
              <a:t>00</a:t>
            </a:r>
          </a:p>
        </p:txBody>
      </p:sp>
      <p:sp>
        <p:nvSpPr>
          <p:cNvPr id="36" name="Текст 6"/>
          <p:cNvSpPr/>
          <p:nvPr>
            <p:ph type="body" sz="quarter" idx="30" hasCustomPrompt="1"/>
          </p:nvPr>
        </p:nvSpPr>
        <p:spPr>
          <a:xfrm>
            <a:off x="14772406" y="3824935"/>
            <a:ext cx="6577045" cy="739129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Седьмой раздел</a:t>
            </a:r>
          </a:p>
        </p:txBody>
      </p:sp>
      <p:sp>
        <p:nvSpPr>
          <p:cNvPr id="37" name="Текст 3"/>
          <p:cNvSpPr/>
          <p:nvPr>
            <p:ph type="body" sz="quarter" idx="31" hasCustomPrompt="1"/>
          </p:nvPr>
        </p:nvSpPr>
        <p:spPr>
          <a:xfrm>
            <a:off x="12572806" y="3828862"/>
            <a:ext cx="1458564" cy="733426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algn="ctr" defTabSz="1536039">
              <a:spcBef>
                <a:spcPts val="500"/>
              </a:spcBef>
              <a:defRPr b="1" sz="4032">
                <a:solidFill>
                  <a:srgbClr val="FFFFFF"/>
                </a:solidFill>
                <a:latin typeface="TT Travels DemiBold"/>
                <a:ea typeface="TT Travels DemiBold"/>
                <a:cs typeface="TT Travels DemiBold"/>
                <a:sym typeface="TT Travels DemiBold"/>
              </a:defRPr>
            </a:lvl1pPr>
          </a:lstStyle>
          <a:p>
            <a:pPr/>
            <a:r>
              <a:t>00</a:t>
            </a:r>
          </a:p>
        </p:txBody>
      </p:sp>
      <p:sp>
        <p:nvSpPr>
          <p:cNvPr id="38" name="Текст 6"/>
          <p:cNvSpPr/>
          <p:nvPr>
            <p:ph type="body" sz="quarter" idx="32" hasCustomPrompt="1"/>
          </p:nvPr>
        </p:nvSpPr>
        <p:spPr>
          <a:xfrm>
            <a:off x="14773851" y="5304692"/>
            <a:ext cx="6577045" cy="721459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Восьмой раздел</a:t>
            </a:r>
          </a:p>
        </p:txBody>
      </p:sp>
      <p:sp>
        <p:nvSpPr>
          <p:cNvPr id="39" name="Текст 3"/>
          <p:cNvSpPr/>
          <p:nvPr>
            <p:ph type="body" sz="quarter" idx="33" hasCustomPrompt="1"/>
          </p:nvPr>
        </p:nvSpPr>
        <p:spPr>
          <a:xfrm>
            <a:off x="12572806" y="5307795"/>
            <a:ext cx="1458564" cy="723999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algn="ctr" defTabSz="1499467">
              <a:spcBef>
                <a:spcPts val="400"/>
              </a:spcBef>
              <a:defRPr b="1" sz="3936">
                <a:solidFill>
                  <a:srgbClr val="FFFFFF"/>
                </a:solidFill>
                <a:latin typeface="TT Travels DemiBold"/>
                <a:ea typeface="TT Travels DemiBold"/>
                <a:cs typeface="TT Travels DemiBold"/>
                <a:sym typeface="TT Travels DemiBold"/>
              </a:defRPr>
            </a:lvl1pPr>
          </a:lstStyle>
          <a:p>
            <a:pPr/>
            <a:r>
              <a:t>00</a:t>
            </a:r>
          </a:p>
        </p:txBody>
      </p:sp>
      <p:sp>
        <p:nvSpPr>
          <p:cNvPr id="40" name="Текст 6"/>
          <p:cNvSpPr/>
          <p:nvPr>
            <p:ph type="body" sz="quarter" idx="34" hasCustomPrompt="1"/>
          </p:nvPr>
        </p:nvSpPr>
        <p:spPr>
          <a:xfrm>
            <a:off x="14773851" y="6767696"/>
            <a:ext cx="6577045" cy="721459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Девятый раздел</a:t>
            </a:r>
          </a:p>
        </p:txBody>
      </p:sp>
      <p:sp>
        <p:nvSpPr>
          <p:cNvPr id="41" name="Текст 3"/>
          <p:cNvSpPr/>
          <p:nvPr>
            <p:ph type="body" sz="quarter" idx="35" hasCustomPrompt="1"/>
          </p:nvPr>
        </p:nvSpPr>
        <p:spPr>
          <a:xfrm>
            <a:off x="12572806" y="6770799"/>
            <a:ext cx="1458564" cy="72400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algn="ctr" defTabSz="1499467">
              <a:spcBef>
                <a:spcPts val="400"/>
              </a:spcBef>
              <a:defRPr b="1" sz="3936">
                <a:solidFill>
                  <a:srgbClr val="FFFFFF"/>
                </a:solidFill>
                <a:latin typeface="TT Travels DemiBold"/>
                <a:ea typeface="TT Travels DemiBold"/>
                <a:cs typeface="TT Travels DemiBold"/>
                <a:sym typeface="TT Travels DemiBold"/>
              </a:defRPr>
            </a:lvl1pPr>
          </a:lstStyle>
          <a:p>
            <a:pPr/>
            <a:r>
              <a:t>00</a:t>
            </a:r>
          </a:p>
        </p:txBody>
      </p:sp>
      <p:sp>
        <p:nvSpPr>
          <p:cNvPr id="42" name="Текст 6"/>
          <p:cNvSpPr/>
          <p:nvPr>
            <p:ph type="body" sz="quarter" idx="36" hasCustomPrompt="1"/>
          </p:nvPr>
        </p:nvSpPr>
        <p:spPr>
          <a:xfrm>
            <a:off x="14773851" y="8226446"/>
            <a:ext cx="6577045" cy="721459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Десятый раздел</a:t>
            </a:r>
          </a:p>
        </p:txBody>
      </p:sp>
      <p:sp>
        <p:nvSpPr>
          <p:cNvPr id="43" name="Текст 3"/>
          <p:cNvSpPr/>
          <p:nvPr>
            <p:ph type="body" sz="quarter" idx="37" hasCustomPrompt="1"/>
          </p:nvPr>
        </p:nvSpPr>
        <p:spPr>
          <a:xfrm>
            <a:off x="12572806" y="8229549"/>
            <a:ext cx="1458564" cy="716014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algn="ctr" defTabSz="1499467">
              <a:spcBef>
                <a:spcPts val="400"/>
              </a:spcBef>
              <a:defRPr b="1" sz="3936">
                <a:solidFill>
                  <a:srgbClr val="FFFFFF"/>
                </a:solidFill>
                <a:latin typeface="TT Travels DemiBold"/>
                <a:ea typeface="TT Travels DemiBold"/>
                <a:cs typeface="TT Travels DemiBold"/>
                <a:sym typeface="TT Travels DemiBold"/>
              </a:defRPr>
            </a:lvl1pPr>
          </a:lstStyle>
          <a:p>
            <a:pPr/>
            <a:r>
              <a:t>00</a:t>
            </a:r>
          </a:p>
        </p:txBody>
      </p:sp>
      <p:sp>
        <p:nvSpPr>
          <p:cNvPr id="44" name="Текст 6"/>
          <p:cNvSpPr/>
          <p:nvPr>
            <p:ph type="body" sz="quarter" idx="38" hasCustomPrompt="1"/>
          </p:nvPr>
        </p:nvSpPr>
        <p:spPr>
          <a:xfrm>
            <a:off x="14773851" y="9689734"/>
            <a:ext cx="6577045" cy="730617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Одиннадцатый раздел</a:t>
            </a:r>
          </a:p>
        </p:txBody>
      </p:sp>
      <p:sp>
        <p:nvSpPr>
          <p:cNvPr id="45" name="Текст 3"/>
          <p:cNvSpPr/>
          <p:nvPr>
            <p:ph type="body" sz="quarter" idx="39" hasCustomPrompt="1"/>
          </p:nvPr>
        </p:nvSpPr>
        <p:spPr>
          <a:xfrm>
            <a:off x="12572806" y="9687521"/>
            <a:ext cx="1458564" cy="73283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algn="ctr" defTabSz="1536039">
              <a:spcBef>
                <a:spcPts val="500"/>
              </a:spcBef>
              <a:defRPr b="1" sz="4032">
                <a:solidFill>
                  <a:srgbClr val="FFFFFF"/>
                </a:solidFill>
                <a:latin typeface="TT Travels DemiBold"/>
                <a:ea typeface="TT Travels DemiBold"/>
                <a:cs typeface="TT Travels DemiBold"/>
                <a:sym typeface="TT Travels DemiBold"/>
              </a:defRPr>
            </a:lvl1pPr>
          </a:lstStyle>
          <a:p>
            <a:pPr/>
            <a:r>
              <a:t>00</a:t>
            </a:r>
          </a:p>
        </p:txBody>
      </p:sp>
      <p:pic>
        <p:nvPicPr>
          <p:cNvPr id="46" name="Рисунок 36" descr="Рисунок 3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143999" y="12204000"/>
            <a:ext cx="4664701" cy="1576801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Заголовок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</a:t>
            </a:r>
          </a:p>
        </p:txBody>
      </p:sp>
      <p:sp>
        <p:nvSpPr>
          <p:cNvPr id="332" name="image4.pdf"/>
          <p:cNvSpPr/>
          <p:nvPr>
            <p:ph type="pic" sz="half" idx="21"/>
          </p:nvPr>
        </p:nvSpPr>
        <p:spPr>
          <a:xfrm>
            <a:off x="1580487" y="3463290"/>
            <a:ext cx="13911099" cy="7324309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333" name="Уровень текста 1…"/>
          <p:cNvSpPr txBox="1"/>
          <p:nvPr>
            <p:ph type="body" sz="quarter" idx="1"/>
          </p:nvPr>
        </p:nvSpPr>
        <p:spPr>
          <a:xfrm>
            <a:off x="16228800" y="3456840"/>
            <a:ext cx="6583575" cy="733816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2pPr>
              <a:defRPr>
                <a:latin typeface="TTTravels-DemiBold"/>
                <a:ea typeface="TTTravels-DemiBold"/>
                <a:cs typeface="TTTravels-DemiBold"/>
                <a:sym typeface="TTTravels-DemiBold"/>
              </a:defRPr>
            </a:lvl2pPr>
            <a:lvl3pPr>
              <a:buSzPct val="74000"/>
              <a:buBlip>
                <a:blip r:embed="rId2"/>
              </a:buBlip>
            </a:lvl3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334" name="Фон внутренних страниц.png" descr="Фон внутренних страниц.png"/>
          <p:cNvPicPr>
            <a:picLocks noChangeAspect="1"/>
          </p:cNvPicPr>
          <p:nvPr/>
        </p:nvPicPr>
        <p:blipFill>
          <a:blip r:embed="rId3">
            <a:extLst/>
          </a:blip>
          <a:srcRect l="0" t="87982" r="0" b="0"/>
          <a:stretch>
            <a:fillRect/>
          </a:stretch>
        </p:blipFill>
        <p:spPr>
          <a:xfrm>
            <a:off x="0" y="12067503"/>
            <a:ext cx="24382413" cy="1648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Рисунок 9" descr="Рисунок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143999" y="12204000"/>
            <a:ext cx="4664701" cy="1576801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Нижний колонтитул"/>
          <p:cNvSpPr txBox="1"/>
          <p:nvPr>
            <p:ph type="body" sz="quarter" idx="22" hasCustomPrompt="1"/>
          </p:nvPr>
        </p:nvSpPr>
        <p:spPr>
          <a:xfrm>
            <a:off x="1585009" y="11223580"/>
            <a:ext cx="17592133" cy="382538"/>
          </a:xfrm>
          <a:prstGeom prst="rect">
            <a:avLst/>
          </a:prstGeom>
        </p:spPr>
        <p:txBody>
          <a:bodyPr anchor="b"/>
          <a:lstStyle>
            <a:lvl1pPr defTabSz="825500">
              <a:spcBef>
                <a:spcPts val="0"/>
              </a:spcBef>
              <a:tabLst>
                <a:tab pos="5524500" algn="l"/>
              </a:tabLst>
              <a:defRPr sz="2000"/>
            </a:lvl1pPr>
          </a:lstStyle>
          <a:p>
            <a:pPr/>
            <a:r>
              <a:t>Нижний колонтитул</a:t>
            </a:r>
          </a:p>
        </p:txBody>
      </p:sp>
      <p:sp>
        <p:nvSpPr>
          <p:cNvPr id="337" name="00"/>
          <p:cNvSpPr txBox="1"/>
          <p:nvPr>
            <p:ph type="body" sz="quarter" idx="23" hasCustomPrompt="1"/>
          </p:nvPr>
        </p:nvSpPr>
        <p:spPr>
          <a:xfrm>
            <a:off x="22072955" y="11223580"/>
            <a:ext cx="741114" cy="382538"/>
          </a:xfrm>
          <a:prstGeom prst="rect">
            <a:avLst/>
          </a:prstGeom>
        </p:spPr>
        <p:txBody>
          <a:bodyPr anchor="b"/>
          <a:lstStyle>
            <a:lvl1pPr algn="r" defTabSz="825500">
              <a:spcBef>
                <a:spcPts val="0"/>
              </a:spcBef>
              <a:tabLst>
                <a:tab pos="5524500" algn="l"/>
              </a:tabLst>
              <a:defRPr sz="2000"/>
            </a:lvl1pPr>
          </a:lstStyle>
          <a:p>
            <a:pPr/>
            <a:r>
              <a:t>00</a:t>
            </a:r>
          </a:p>
        </p:txBody>
      </p:sp>
      <p:pic>
        <p:nvPicPr>
          <p:cNvPr id="338" name="Рисунок 2" descr="Рисунок 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558052" y="724891"/>
            <a:ext cx="3039152" cy="697455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Заголовок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</a:t>
            </a:r>
          </a:p>
        </p:txBody>
      </p:sp>
      <p:sp>
        <p:nvSpPr>
          <p:cNvPr id="347" name="image4.pdf"/>
          <p:cNvSpPr/>
          <p:nvPr>
            <p:ph type="pic" idx="21"/>
          </p:nvPr>
        </p:nvSpPr>
        <p:spPr>
          <a:xfrm>
            <a:off x="1577257" y="3463290"/>
            <a:ext cx="21245460" cy="731901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pic>
        <p:nvPicPr>
          <p:cNvPr id="348" name="Фон внутренних страниц.png" descr="Фон внутренних страниц.png"/>
          <p:cNvPicPr>
            <a:picLocks noChangeAspect="1"/>
          </p:cNvPicPr>
          <p:nvPr/>
        </p:nvPicPr>
        <p:blipFill>
          <a:blip r:embed="rId2">
            <a:extLst/>
          </a:blip>
          <a:srcRect l="0" t="87982" r="0" b="0"/>
          <a:stretch>
            <a:fillRect/>
          </a:stretch>
        </p:blipFill>
        <p:spPr>
          <a:xfrm>
            <a:off x="0" y="12067503"/>
            <a:ext cx="24382413" cy="1648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Рисунок 6" descr="Рисунок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43999" y="12204000"/>
            <a:ext cx="4664701" cy="1576801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Нижний колонтитул"/>
          <p:cNvSpPr txBox="1"/>
          <p:nvPr>
            <p:ph type="body" sz="quarter" idx="22" hasCustomPrompt="1"/>
          </p:nvPr>
        </p:nvSpPr>
        <p:spPr>
          <a:xfrm>
            <a:off x="1585009" y="11223580"/>
            <a:ext cx="17592133" cy="382538"/>
          </a:xfrm>
          <a:prstGeom prst="rect">
            <a:avLst/>
          </a:prstGeom>
        </p:spPr>
        <p:txBody>
          <a:bodyPr anchor="b"/>
          <a:lstStyle>
            <a:lvl1pPr defTabSz="825500">
              <a:spcBef>
                <a:spcPts val="0"/>
              </a:spcBef>
              <a:tabLst>
                <a:tab pos="5524500" algn="l"/>
              </a:tabLst>
              <a:defRPr sz="2000"/>
            </a:lvl1pPr>
          </a:lstStyle>
          <a:p>
            <a:pPr/>
            <a:r>
              <a:t>Нижний колонтитул</a:t>
            </a:r>
          </a:p>
        </p:txBody>
      </p:sp>
      <p:sp>
        <p:nvSpPr>
          <p:cNvPr id="351" name="00"/>
          <p:cNvSpPr txBox="1"/>
          <p:nvPr>
            <p:ph type="body" sz="quarter" idx="23" hasCustomPrompt="1"/>
          </p:nvPr>
        </p:nvSpPr>
        <p:spPr>
          <a:xfrm>
            <a:off x="22072955" y="11223580"/>
            <a:ext cx="741114" cy="382538"/>
          </a:xfrm>
          <a:prstGeom prst="rect">
            <a:avLst/>
          </a:prstGeom>
        </p:spPr>
        <p:txBody>
          <a:bodyPr anchor="b"/>
          <a:lstStyle>
            <a:lvl1pPr algn="r" defTabSz="825500">
              <a:spcBef>
                <a:spcPts val="0"/>
              </a:spcBef>
              <a:tabLst>
                <a:tab pos="5524500" algn="l"/>
              </a:tabLst>
              <a:defRPr sz="2000"/>
            </a:lvl1pPr>
          </a:lstStyle>
          <a:p>
            <a:pPr/>
            <a:r>
              <a:t>00</a:t>
            </a:r>
          </a:p>
        </p:txBody>
      </p:sp>
      <p:pic>
        <p:nvPicPr>
          <p:cNvPr id="352" name="Рисунок 2" descr="Рисунок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558052" y="724891"/>
            <a:ext cx="3039152" cy="697455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Заголовок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</a:t>
            </a:r>
          </a:p>
        </p:txBody>
      </p:sp>
      <p:sp>
        <p:nvSpPr>
          <p:cNvPr id="361" name="image4.pdf"/>
          <p:cNvSpPr/>
          <p:nvPr>
            <p:ph type="pic" sz="half" idx="21"/>
          </p:nvPr>
        </p:nvSpPr>
        <p:spPr>
          <a:xfrm>
            <a:off x="1586471" y="3463290"/>
            <a:ext cx="10241532" cy="731901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362" name="image4.pdf"/>
          <p:cNvSpPr/>
          <p:nvPr>
            <p:ph type="pic" sz="half" idx="22"/>
          </p:nvPr>
        </p:nvSpPr>
        <p:spPr>
          <a:xfrm>
            <a:off x="12571678" y="3463290"/>
            <a:ext cx="10241532" cy="731901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pic>
        <p:nvPicPr>
          <p:cNvPr id="363" name="Фон внутренних страниц.png" descr="Фон внутренних страниц.png"/>
          <p:cNvPicPr>
            <a:picLocks noChangeAspect="1"/>
          </p:cNvPicPr>
          <p:nvPr/>
        </p:nvPicPr>
        <p:blipFill>
          <a:blip r:embed="rId2">
            <a:extLst/>
          </a:blip>
          <a:srcRect l="0" t="87982" r="0" b="0"/>
          <a:stretch>
            <a:fillRect/>
          </a:stretch>
        </p:blipFill>
        <p:spPr>
          <a:xfrm>
            <a:off x="0" y="12067503"/>
            <a:ext cx="24382413" cy="1648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Рисунок 8" descr="Рисунок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43999" y="12204000"/>
            <a:ext cx="4664701" cy="1576801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Нижний колонтитул"/>
          <p:cNvSpPr txBox="1"/>
          <p:nvPr>
            <p:ph type="body" sz="quarter" idx="23" hasCustomPrompt="1"/>
          </p:nvPr>
        </p:nvSpPr>
        <p:spPr>
          <a:xfrm>
            <a:off x="1585009" y="11223580"/>
            <a:ext cx="17592133" cy="382538"/>
          </a:xfrm>
          <a:prstGeom prst="rect">
            <a:avLst/>
          </a:prstGeom>
        </p:spPr>
        <p:txBody>
          <a:bodyPr anchor="b"/>
          <a:lstStyle>
            <a:lvl1pPr defTabSz="825500">
              <a:spcBef>
                <a:spcPts val="0"/>
              </a:spcBef>
              <a:tabLst>
                <a:tab pos="5524500" algn="l"/>
              </a:tabLst>
              <a:defRPr sz="2000"/>
            </a:lvl1pPr>
          </a:lstStyle>
          <a:p>
            <a:pPr/>
            <a:r>
              <a:t>Нижний колонтитул</a:t>
            </a:r>
          </a:p>
        </p:txBody>
      </p:sp>
      <p:sp>
        <p:nvSpPr>
          <p:cNvPr id="366" name="00"/>
          <p:cNvSpPr txBox="1"/>
          <p:nvPr>
            <p:ph type="body" sz="quarter" idx="24" hasCustomPrompt="1"/>
          </p:nvPr>
        </p:nvSpPr>
        <p:spPr>
          <a:xfrm>
            <a:off x="22072955" y="11223580"/>
            <a:ext cx="741114" cy="382538"/>
          </a:xfrm>
          <a:prstGeom prst="rect">
            <a:avLst/>
          </a:prstGeom>
        </p:spPr>
        <p:txBody>
          <a:bodyPr anchor="b"/>
          <a:lstStyle>
            <a:lvl1pPr algn="r" defTabSz="825500">
              <a:spcBef>
                <a:spcPts val="0"/>
              </a:spcBef>
              <a:tabLst>
                <a:tab pos="5524500" algn="l"/>
              </a:tabLst>
              <a:defRPr sz="2000"/>
            </a:lvl1pPr>
          </a:lstStyle>
          <a:p>
            <a:pPr/>
            <a:r>
              <a:t>00</a:t>
            </a:r>
          </a:p>
        </p:txBody>
      </p:sp>
      <p:pic>
        <p:nvPicPr>
          <p:cNvPr id="367" name="Рисунок 2" descr="Рисунок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558052" y="724891"/>
            <a:ext cx="3039152" cy="697455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Заголовок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</a:t>
            </a:r>
          </a:p>
        </p:txBody>
      </p:sp>
      <p:sp>
        <p:nvSpPr>
          <p:cNvPr id="376" name="image4.pdf"/>
          <p:cNvSpPr/>
          <p:nvPr>
            <p:ph type="pic" sz="quarter" idx="21"/>
          </p:nvPr>
        </p:nvSpPr>
        <p:spPr>
          <a:xfrm>
            <a:off x="1587599" y="3455363"/>
            <a:ext cx="6584851" cy="7334864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377" name="image4.pdf"/>
          <p:cNvSpPr/>
          <p:nvPr>
            <p:ph type="pic" sz="quarter" idx="22"/>
          </p:nvPr>
        </p:nvSpPr>
        <p:spPr>
          <a:xfrm>
            <a:off x="8905503" y="3458638"/>
            <a:ext cx="6578972" cy="7328315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378" name="image4.pdf"/>
          <p:cNvSpPr/>
          <p:nvPr>
            <p:ph type="pic" sz="quarter" idx="23"/>
          </p:nvPr>
        </p:nvSpPr>
        <p:spPr>
          <a:xfrm>
            <a:off x="16228457" y="3455884"/>
            <a:ext cx="6583918" cy="7333823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pic>
        <p:nvPicPr>
          <p:cNvPr id="379" name="Фон внутренних страниц.png" descr="Фон внутренних страниц.png"/>
          <p:cNvPicPr>
            <a:picLocks noChangeAspect="1"/>
          </p:cNvPicPr>
          <p:nvPr/>
        </p:nvPicPr>
        <p:blipFill>
          <a:blip r:embed="rId2">
            <a:extLst/>
          </a:blip>
          <a:srcRect l="0" t="87982" r="0" b="0"/>
          <a:stretch>
            <a:fillRect/>
          </a:stretch>
        </p:blipFill>
        <p:spPr>
          <a:xfrm>
            <a:off x="0" y="12067503"/>
            <a:ext cx="24382413" cy="1648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380" name="Рисунок 9" descr="Рисунок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43999" y="12204000"/>
            <a:ext cx="4664701" cy="1576801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Нижний колонтитул"/>
          <p:cNvSpPr txBox="1"/>
          <p:nvPr>
            <p:ph type="body" sz="quarter" idx="24" hasCustomPrompt="1"/>
          </p:nvPr>
        </p:nvSpPr>
        <p:spPr>
          <a:xfrm>
            <a:off x="1585009" y="11223580"/>
            <a:ext cx="17592133" cy="382538"/>
          </a:xfrm>
          <a:prstGeom prst="rect">
            <a:avLst/>
          </a:prstGeom>
        </p:spPr>
        <p:txBody>
          <a:bodyPr anchor="b"/>
          <a:lstStyle>
            <a:lvl1pPr defTabSz="825500">
              <a:spcBef>
                <a:spcPts val="0"/>
              </a:spcBef>
              <a:tabLst>
                <a:tab pos="5524500" algn="l"/>
              </a:tabLst>
              <a:defRPr sz="2000"/>
            </a:lvl1pPr>
          </a:lstStyle>
          <a:p>
            <a:pPr/>
            <a:r>
              <a:t>Нижний колонтитул</a:t>
            </a:r>
          </a:p>
        </p:txBody>
      </p:sp>
      <p:sp>
        <p:nvSpPr>
          <p:cNvPr id="382" name="00"/>
          <p:cNvSpPr txBox="1"/>
          <p:nvPr>
            <p:ph type="body" sz="quarter" idx="25" hasCustomPrompt="1"/>
          </p:nvPr>
        </p:nvSpPr>
        <p:spPr>
          <a:xfrm>
            <a:off x="22072955" y="11223580"/>
            <a:ext cx="741114" cy="382538"/>
          </a:xfrm>
          <a:prstGeom prst="rect">
            <a:avLst/>
          </a:prstGeom>
        </p:spPr>
        <p:txBody>
          <a:bodyPr anchor="b"/>
          <a:lstStyle>
            <a:lvl1pPr algn="r" defTabSz="825500">
              <a:spcBef>
                <a:spcPts val="0"/>
              </a:spcBef>
              <a:tabLst>
                <a:tab pos="5524500" algn="l"/>
              </a:tabLst>
              <a:defRPr sz="2000"/>
            </a:lvl1pPr>
          </a:lstStyle>
          <a:p>
            <a:pPr/>
            <a:r>
              <a:t>00</a:t>
            </a:r>
          </a:p>
        </p:txBody>
      </p:sp>
      <p:pic>
        <p:nvPicPr>
          <p:cNvPr id="383" name="Рисунок 2" descr="Рисунок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558052" y="724891"/>
            <a:ext cx="3039152" cy="697455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image4.pdf"/>
          <p:cNvSpPr/>
          <p:nvPr>
            <p:ph type="pic" idx="21"/>
          </p:nvPr>
        </p:nvSpPr>
        <p:spPr>
          <a:xfrm>
            <a:off x="-4946" y="-3"/>
            <a:ext cx="24417989" cy="120691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pic>
        <p:nvPicPr>
          <p:cNvPr id="392" name="Фон внутренних страниц.png" descr="Фон внутренних страниц.png"/>
          <p:cNvPicPr>
            <a:picLocks noChangeAspect="1"/>
          </p:cNvPicPr>
          <p:nvPr/>
        </p:nvPicPr>
        <p:blipFill>
          <a:blip r:embed="rId2">
            <a:extLst/>
          </a:blip>
          <a:srcRect l="0" t="87982" r="0" b="0"/>
          <a:stretch>
            <a:fillRect/>
          </a:stretch>
        </p:blipFill>
        <p:spPr>
          <a:xfrm>
            <a:off x="0" y="12067503"/>
            <a:ext cx="24382413" cy="1648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43999" y="12204000"/>
            <a:ext cx="4664701" cy="157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Рисунок 2" descr="Рисунок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558052" y="724891"/>
            <a:ext cx="3039152" cy="697455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Скриншот MacBook 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Изображение"/>
          <p:cNvSpPr/>
          <p:nvPr>
            <p:ph type="pic" sz="half" idx="21"/>
          </p:nvPr>
        </p:nvSpPr>
        <p:spPr>
          <a:xfrm>
            <a:off x="6658592" y="3188494"/>
            <a:ext cx="11054116" cy="6911684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03" name="Заголовок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</a:t>
            </a:r>
          </a:p>
        </p:txBody>
      </p:sp>
      <p:pic>
        <p:nvPicPr>
          <p:cNvPr id="404" name="Фон внутренних страниц.png" descr="Фон внутренних страниц.png"/>
          <p:cNvPicPr>
            <a:picLocks noChangeAspect="1"/>
          </p:cNvPicPr>
          <p:nvPr/>
        </p:nvPicPr>
        <p:blipFill>
          <a:blip r:embed="rId2">
            <a:extLst/>
          </a:blip>
          <a:srcRect l="0" t="87982" r="0" b="0"/>
          <a:stretch>
            <a:fillRect/>
          </a:stretch>
        </p:blipFill>
        <p:spPr>
          <a:xfrm>
            <a:off x="0" y="12067503"/>
            <a:ext cx="24382413" cy="1648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5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43999" y="12204000"/>
            <a:ext cx="4664701" cy="1576801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Нижний колонтитул"/>
          <p:cNvSpPr txBox="1"/>
          <p:nvPr>
            <p:ph type="body" sz="quarter" idx="22" hasCustomPrompt="1"/>
          </p:nvPr>
        </p:nvSpPr>
        <p:spPr>
          <a:xfrm>
            <a:off x="1585009" y="11223580"/>
            <a:ext cx="17592133" cy="382538"/>
          </a:xfrm>
          <a:prstGeom prst="rect">
            <a:avLst/>
          </a:prstGeom>
        </p:spPr>
        <p:txBody>
          <a:bodyPr anchor="b"/>
          <a:lstStyle>
            <a:lvl1pPr defTabSz="825500">
              <a:spcBef>
                <a:spcPts val="0"/>
              </a:spcBef>
              <a:tabLst>
                <a:tab pos="5524500" algn="l"/>
              </a:tabLst>
              <a:defRPr sz="2000"/>
            </a:lvl1pPr>
          </a:lstStyle>
          <a:p>
            <a:pPr/>
            <a:r>
              <a:t>Нижний колонтитул</a:t>
            </a:r>
          </a:p>
        </p:txBody>
      </p:sp>
      <p:sp>
        <p:nvSpPr>
          <p:cNvPr id="407" name="00"/>
          <p:cNvSpPr txBox="1"/>
          <p:nvPr>
            <p:ph type="body" sz="quarter" idx="23" hasCustomPrompt="1"/>
          </p:nvPr>
        </p:nvSpPr>
        <p:spPr>
          <a:xfrm>
            <a:off x="22072955" y="11223580"/>
            <a:ext cx="741114" cy="382538"/>
          </a:xfrm>
          <a:prstGeom prst="rect">
            <a:avLst/>
          </a:prstGeom>
        </p:spPr>
        <p:txBody>
          <a:bodyPr anchor="b"/>
          <a:lstStyle>
            <a:lvl1pPr algn="r" defTabSz="825500">
              <a:spcBef>
                <a:spcPts val="0"/>
              </a:spcBef>
              <a:tabLst>
                <a:tab pos="5524500" algn="l"/>
              </a:tabLst>
              <a:defRPr sz="2000"/>
            </a:lvl1pPr>
          </a:lstStyle>
          <a:p>
            <a:pPr/>
            <a:r>
              <a:t>00</a:t>
            </a:r>
          </a:p>
        </p:txBody>
      </p:sp>
      <p:pic>
        <p:nvPicPr>
          <p:cNvPr id="408" name="Рисунок 2" descr="Рисунок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558052" y="724891"/>
            <a:ext cx="3039152" cy="697455"/>
          </a:xfrm>
          <a:prstGeom prst="rect">
            <a:avLst/>
          </a:prstGeom>
          <a:ln w="12700">
            <a:miter lim="400000"/>
          </a:ln>
        </p:spPr>
      </p:pic>
      <p:sp>
        <p:nvSpPr>
          <p:cNvPr id="40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Скриншот iPhon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Заголовок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</a:t>
            </a:r>
          </a:p>
        </p:txBody>
      </p:sp>
      <p:pic>
        <p:nvPicPr>
          <p:cNvPr id="417" name="Фон внутренних страниц.png" descr="Фон внутренних страниц.png"/>
          <p:cNvPicPr>
            <a:picLocks noChangeAspect="1"/>
          </p:cNvPicPr>
          <p:nvPr/>
        </p:nvPicPr>
        <p:blipFill>
          <a:blip r:embed="rId2">
            <a:extLst/>
          </a:blip>
          <a:srcRect l="0" t="87982" r="0" b="0"/>
          <a:stretch>
            <a:fillRect/>
          </a:stretch>
        </p:blipFill>
        <p:spPr>
          <a:xfrm>
            <a:off x="0" y="12067503"/>
            <a:ext cx="24382413" cy="1648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418" name="Рисунок 6" descr="Рисунок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43999" y="12204000"/>
            <a:ext cx="4664701" cy="1576801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Нижний колонтитул"/>
          <p:cNvSpPr txBox="1"/>
          <p:nvPr>
            <p:ph type="body" sz="quarter" idx="21" hasCustomPrompt="1"/>
          </p:nvPr>
        </p:nvSpPr>
        <p:spPr>
          <a:xfrm>
            <a:off x="1585009" y="11223580"/>
            <a:ext cx="17592133" cy="382538"/>
          </a:xfrm>
          <a:prstGeom prst="rect">
            <a:avLst/>
          </a:prstGeom>
        </p:spPr>
        <p:txBody>
          <a:bodyPr anchor="b"/>
          <a:lstStyle>
            <a:lvl1pPr defTabSz="825500">
              <a:spcBef>
                <a:spcPts val="0"/>
              </a:spcBef>
              <a:tabLst>
                <a:tab pos="5524500" algn="l"/>
              </a:tabLst>
              <a:defRPr sz="2000"/>
            </a:lvl1pPr>
          </a:lstStyle>
          <a:p>
            <a:pPr/>
            <a:r>
              <a:t>Нижний колонтитул</a:t>
            </a:r>
          </a:p>
        </p:txBody>
      </p:sp>
      <p:sp>
        <p:nvSpPr>
          <p:cNvPr id="420" name="00"/>
          <p:cNvSpPr txBox="1"/>
          <p:nvPr>
            <p:ph type="body" sz="quarter" idx="22" hasCustomPrompt="1"/>
          </p:nvPr>
        </p:nvSpPr>
        <p:spPr>
          <a:xfrm>
            <a:off x="22072955" y="11223580"/>
            <a:ext cx="741114" cy="382538"/>
          </a:xfrm>
          <a:prstGeom prst="rect">
            <a:avLst/>
          </a:prstGeom>
        </p:spPr>
        <p:txBody>
          <a:bodyPr anchor="b"/>
          <a:lstStyle>
            <a:lvl1pPr algn="r" defTabSz="825500">
              <a:spcBef>
                <a:spcPts val="0"/>
              </a:spcBef>
              <a:tabLst>
                <a:tab pos="5524500" algn="l"/>
              </a:tabLst>
              <a:defRPr sz="2000"/>
            </a:lvl1pPr>
          </a:lstStyle>
          <a:p>
            <a:pPr/>
            <a:r>
              <a:t>00</a:t>
            </a:r>
          </a:p>
        </p:txBody>
      </p:sp>
      <p:sp>
        <p:nvSpPr>
          <p:cNvPr id="421" name="Изображение"/>
          <p:cNvSpPr/>
          <p:nvPr>
            <p:ph type="pic" sz="quarter" idx="23"/>
          </p:nvPr>
        </p:nvSpPr>
        <p:spPr>
          <a:xfrm>
            <a:off x="10258287" y="2754851"/>
            <a:ext cx="3854726" cy="8026898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pic>
        <p:nvPicPr>
          <p:cNvPr id="422" name="Рисунок 2" descr="Рисунок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558052" y="724891"/>
            <a:ext cx="3039152" cy="697455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Скриншот без гадже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Заголовок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</a:t>
            </a:r>
          </a:p>
        </p:txBody>
      </p:sp>
      <p:pic>
        <p:nvPicPr>
          <p:cNvPr id="431" name="Фон внутренних страниц.png" descr="Фон внутренних страниц.png"/>
          <p:cNvPicPr>
            <a:picLocks noChangeAspect="1"/>
          </p:cNvPicPr>
          <p:nvPr/>
        </p:nvPicPr>
        <p:blipFill>
          <a:blip r:embed="rId2">
            <a:extLst/>
          </a:blip>
          <a:srcRect l="0" t="87982" r="0" b="0"/>
          <a:stretch>
            <a:fillRect/>
          </a:stretch>
        </p:blipFill>
        <p:spPr>
          <a:xfrm>
            <a:off x="0" y="12067503"/>
            <a:ext cx="24382413" cy="1648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43999" y="12204000"/>
            <a:ext cx="4664701" cy="1576801"/>
          </a:xfrm>
          <a:prstGeom prst="rect">
            <a:avLst/>
          </a:prstGeom>
          <a:ln w="12700">
            <a:miter lim="400000"/>
          </a:ln>
        </p:spPr>
      </p:pic>
      <p:sp>
        <p:nvSpPr>
          <p:cNvPr id="433" name="Нижний колонтитул"/>
          <p:cNvSpPr txBox="1"/>
          <p:nvPr>
            <p:ph type="body" sz="quarter" idx="21" hasCustomPrompt="1"/>
          </p:nvPr>
        </p:nvSpPr>
        <p:spPr>
          <a:xfrm>
            <a:off x="1585009" y="11223580"/>
            <a:ext cx="17592133" cy="382538"/>
          </a:xfrm>
          <a:prstGeom prst="rect">
            <a:avLst/>
          </a:prstGeom>
        </p:spPr>
        <p:txBody>
          <a:bodyPr anchor="b"/>
          <a:lstStyle>
            <a:lvl1pPr defTabSz="825500">
              <a:spcBef>
                <a:spcPts val="0"/>
              </a:spcBef>
              <a:tabLst>
                <a:tab pos="5524500" algn="l"/>
              </a:tabLst>
              <a:defRPr sz="2000"/>
            </a:lvl1pPr>
          </a:lstStyle>
          <a:p>
            <a:pPr/>
            <a:r>
              <a:t>Нижний колонтитул</a:t>
            </a:r>
          </a:p>
        </p:txBody>
      </p:sp>
      <p:sp>
        <p:nvSpPr>
          <p:cNvPr id="434" name="00"/>
          <p:cNvSpPr txBox="1"/>
          <p:nvPr>
            <p:ph type="body" sz="quarter" idx="22" hasCustomPrompt="1"/>
          </p:nvPr>
        </p:nvSpPr>
        <p:spPr>
          <a:xfrm>
            <a:off x="22072955" y="11223580"/>
            <a:ext cx="741114" cy="382538"/>
          </a:xfrm>
          <a:prstGeom prst="rect">
            <a:avLst/>
          </a:prstGeom>
        </p:spPr>
        <p:txBody>
          <a:bodyPr anchor="b"/>
          <a:lstStyle>
            <a:lvl1pPr algn="r" defTabSz="825500">
              <a:spcBef>
                <a:spcPts val="0"/>
              </a:spcBef>
              <a:tabLst>
                <a:tab pos="5524500" algn="l"/>
              </a:tabLst>
              <a:defRPr sz="2000"/>
            </a:lvl1pPr>
          </a:lstStyle>
          <a:p>
            <a:pPr/>
            <a:r>
              <a:t>00</a:t>
            </a:r>
          </a:p>
        </p:txBody>
      </p:sp>
      <p:pic>
        <p:nvPicPr>
          <p:cNvPr id="435" name="Скриншот 5.pdf" descr="Скриншот 5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27664" y="2742529"/>
            <a:ext cx="4515973" cy="8033563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Рисунок 2" descr="Рисунок 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558052" y="724891"/>
            <a:ext cx="3039152" cy="697455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Яндекс.Браузер для 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Заголовок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</a:t>
            </a:r>
          </a:p>
        </p:txBody>
      </p:sp>
      <p:pic>
        <p:nvPicPr>
          <p:cNvPr id="445" name="Фон внутренних страниц.png" descr="Фон внутренних страниц.png"/>
          <p:cNvPicPr>
            <a:picLocks noChangeAspect="1"/>
          </p:cNvPicPr>
          <p:nvPr/>
        </p:nvPicPr>
        <p:blipFill>
          <a:blip r:embed="rId2">
            <a:extLst/>
          </a:blip>
          <a:srcRect l="0" t="87982" r="0" b="0"/>
          <a:stretch>
            <a:fillRect/>
          </a:stretch>
        </p:blipFill>
        <p:spPr>
          <a:xfrm>
            <a:off x="0" y="12067503"/>
            <a:ext cx="24382413" cy="1648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Рисунок 8" descr="Рисунок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43999" y="12204000"/>
            <a:ext cx="4664701" cy="1576801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Нижний колонтитул"/>
          <p:cNvSpPr txBox="1"/>
          <p:nvPr>
            <p:ph type="body" sz="quarter" idx="21" hasCustomPrompt="1"/>
          </p:nvPr>
        </p:nvSpPr>
        <p:spPr>
          <a:xfrm>
            <a:off x="1585009" y="11223580"/>
            <a:ext cx="17592133" cy="382538"/>
          </a:xfrm>
          <a:prstGeom prst="rect">
            <a:avLst/>
          </a:prstGeom>
        </p:spPr>
        <p:txBody>
          <a:bodyPr anchor="b"/>
          <a:lstStyle>
            <a:lvl1pPr defTabSz="825500">
              <a:spcBef>
                <a:spcPts val="0"/>
              </a:spcBef>
              <a:tabLst>
                <a:tab pos="5524500" algn="l"/>
              </a:tabLst>
              <a:defRPr sz="2000"/>
            </a:lvl1pPr>
          </a:lstStyle>
          <a:p>
            <a:pPr/>
            <a:r>
              <a:t>Нижний колонтитул</a:t>
            </a:r>
          </a:p>
        </p:txBody>
      </p:sp>
      <p:sp>
        <p:nvSpPr>
          <p:cNvPr id="448" name="00"/>
          <p:cNvSpPr txBox="1"/>
          <p:nvPr>
            <p:ph type="body" sz="quarter" idx="22" hasCustomPrompt="1"/>
          </p:nvPr>
        </p:nvSpPr>
        <p:spPr>
          <a:xfrm>
            <a:off x="22072955" y="11223580"/>
            <a:ext cx="741114" cy="382538"/>
          </a:xfrm>
          <a:prstGeom prst="rect">
            <a:avLst/>
          </a:prstGeom>
        </p:spPr>
        <p:txBody>
          <a:bodyPr anchor="b"/>
          <a:lstStyle>
            <a:lvl1pPr algn="r" defTabSz="825500">
              <a:spcBef>
                <a:spcPts val="0"/>
              </a:spcBef>
              <a:tabLst>
                <a:tab pos="5524500" algn="l"/>
              </a:tabLst>
              <a:defRPr sz="2000"/>
            </a:lvl1pPr>
          </a:lstStyle>
          <a:p>
            <a:pPr/>
            <a:r>
              <a:t>00</a:t>
            </a:r>
          </a:p>
        </p:txBody>
      </p:sp>
      <p:sp>
        <p:nvSpPr>
          <p:cNvPr id="449" name="Изображение"/>
          <p:cNvSpPr/>
          <p:nvPr>
            <p:ph type="pic" sz="half" idx="23"/>
          </p:nvPr>
        </p:nvSpPr>
        <p:spPr>
          <a:xfrm>
            <a:off x="5583970" y="3408916"/>
            <a:ext cx="13203360" cy="737456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pic>
        <p:nvPicPr>
          <p:cNvPr id="450" name="Рисунок 2" descr="Рисунок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558052" y="724891"/>
            <a:ext cx="3039152" cy="697455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Уровень текста 1…"/>
          <p:cNvSpPr txBox="1"/>
          <p:nvPr>
            <p:ph type="body" sz="quarter" idx="1" hasCustomPrompt="1"/>
          </p:nvPr>
        </p:nvSpPr>
        <p:spPr>
          <a:xfrm>
            <a:off x="3041999" y="10050461"/>
            <a:ext cx="12449176" cy="1465264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spcBef>
                <a:spcPts val="0"/>
              </a:spcBef>
            </a:lvl1pPr>
            <a:lvl2pPr indent="914353">
              <a:spcBef>
                <a:spcPts val="0"/>
              </a:spcBef>
            </a:lvl2pPr>
            <a:lvl3pPr marL="0" indent="1828710">
              <a:spcBef>
                <a:spcPts val="0"/>
              </a:spcBef>
              <a:buSzTx/>
              <a:buNone/>
            </a:lvl3pPr>
            <a:lvl4pPr marL="0" indent="2743063">
              <a:spcBef>
                <a:spcPts val="0"/>
              </a:spcBef>
              <a:buSzTx/>
              <a:buNone/>
            </a:lvl4pPr>
            <a:lvl5pPr indent="3657419">
              <a:spcBef>
                <a:spcPts val="0"/>
              </a:spcBef>
            </a:lvl5pPr>
          </a:lstStyle>
          <a:p>
            <a:pPr/>
            <a:r>
              <a:t>Автор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9" name="Text Placeholder 8"/>
          <p:cNvSpPr/>
          <p:nvPr>
            <p:ph type="body" sz="half" idx="21" hasCustomPrompt="1"/>
          </p:nvPr>
        </p:nvSpPr>
        <p:spPr>
          <a:xfrm>
            <a:off x="3052159" y="3111500"/>
            <a:ext cx="19406840" cy="6213475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>
              <a:defRPr b="1" sz="9600">
                <a:latin typeface="TT Travels DemiBold"/>
                <a:ea typeface="TT Travels DemiBold"/>
                <a:cs typeface="TT Travels DemiBold"/>
                <a:sym typeface="TT Travels DemiBold"/>
              </a:defRPr>
            </a:lvl1pPr>
          </a:lstStyle>
          <a:p>
            <a:pPr/>
            <a:r>
              <a:t>Цитата</a:t>
            </a:r>
          </a:p>
        </p:txBody>
      </p:sp>
      <p:pic>
        <p:nvPicPr>
          <p:cNvPr id="460" name="Фон внутренних страниц.png" descr="Фон внутренних страниц.png"/>
          <p:cNvPicPr>
            <a:picLocks noChangeAspect="1"/>
          </p:cNvPicPr>
          <p:nvPr/>
        </p:nvPicPr>
        <p:blipFill>
          <a:blip r:embed="rId2">
            <a:extLst/>
          </a:blip>
          <a:srcRect l="0" t="87982" r="0" b="0"/>
          <a:stretch>
            <a:fillRect/>
          </a:stretch>
        </p:blipFill>
        <p:spPr>
          <a:xfrm>
            <a:off x="0" y="12067503"/>
            <a:ext cx="24382413" cy="1648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461" name="Рисунок 6" descr="Рисунок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43999" y="12204000"/>
            <a:ext cx="4664701" cy="157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2" name="Рисунок 2" descr="Рисунок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558052" y="724891"/>
            <a:ext cx="3039152" cy="697455"/>
          </a:xfrm>
          <a:prstGeom prst="rect">
            <a:avLst/>
          </a:prstGeom>
          <a:ln w="12700">
            <a:miter lim="400000"/>
          </a:ln>
        </p:spPr>
      </p:pic>
      <p:sp>
        <p:nvSpPr>
          <p:cNvPr id="46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Разделитель">
    <p:bg>
      <p:bgPr>
        <a:solidFill>
          <a:srgbClr val="ED1C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Уровень текста 1…"/>
          <p:cNvSpPr txBox="1"/>
          <p:nvPr>
            <p:ph type="body" sz="quarter" idx="1" hasCustomPrompt="1"/>
          </p:nvPr>
        </p:nvSpPr>
        <p:spPr>
          <a:xfrm>
            <a:off x="3041999" y="1639790"/>
            <a:ext cx="3298476" cy="1463773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>
              <a:spcBef>
                <a:spcPts val="0"/>
              </a:spcBef>
              <a:defRPr b="1" sz="9600">
                <a:solidFill>
                  <a:srgbClr val="FFFFFF"/>
                </a:solidFill>
                <a:latin typeface="TT Travels DemiBold"/>
                <a:ea typeface="TT Travels DemiBold"/>
                <a:cs typeface="TT Travels DemiBold"/>
                <a:sym typeface="TT Travels DemiBold"/>
              </a:defRPr>
            </a:lvl1pPr>
            <a:lvl2pPr indent="914353">
              <a:spcBef>
                <a:spcPts val="0"/>
              </a:spcBef>
              <a:defRPr b="1" sz="9600">
                <a:solidFill>
                  <a:srgbClr val="FFFFFF"/>
                </a:solidFill>
                <a:latin typeface="TT Travels DemiBold"/>
                <a:ea typeface="TT Travels DemiBold"/>
                <a:cs typeface="TT Travels DemiBold"/>
                <a:sym typeface="TT Travels DemiBold"/>
              </a:defRPr>
            </a:lvl2pPr>
            <a:lvl3pPr marL="0" indent="1828710">
              <a:spcBef>
                <a:spcPts val="0"/>
              </a:spcBef>
              <a:buSzTx/>
              <a:buNone/>
              <a:defRPr b="1" sz="9600">
                <a:solidFill>
                  <a:srgbClr val="FFFFFF"/>
                </a:solidFill>
                <a:latin typeface="TT Travels DemiBold"/>
                <a:ea typeface="TT Travels DemiBold"/>
                <a:cs typeface="TT Travels DemiBold"/>
                <a:sym typeface="TT Travels DemiBold"/>
              </a:defRPr>
            </a:lvl3pPr>
            <a:lvl4pPr marL="0" indent="2743063">
              <a:spcBef>
                <a:spcPts val="0"/>
              </a:spcBef>
              <a:buSzTx/>
              <a:buNone/>
              <a:defRPr b="1" sz="9600">
                <a:solidFill>
                  <a:srgbClr val="FFFFFF"/>
                </a:solidFill>
                <a:latin typeface="TT Travels DemiBold"/>
                <a:ea typeface="TT Travels DemiBold"/>
                <a:cs typeface="TT Travels DemiBold"/>
                <a:sym typeface="TT Travels DemiBold"/>
              </a:defRPr>
            </a:lvl4pPr>
            <a:lvl5pPr indent="3657419">
              <a:spcBef>
                <a:spcPts val="0"/>
              </a:spcBef>
              <a:defRPr b="1" sz="9600">
                <a:solidFill>
                  <a:srgbClr val="FFFFFF"/>
                </a:solidFill>
                <a:latin typeface="TT Travels DemiBold"/>
                <a:ea typeface="TT Travels DemiBold"/>
                <a:cs typeface="TT Travels DemiBold"/>
                <a:sym typeface="TT Travels DemiBold"/>
              </a:defRPr>
            </a:lvl5pPr>
          </a:lstStyle>
          <a:p>
            <a:pPr/>
            <a:r>
              <a:t>00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5" name="Текст 10"/>
          <p:cNvSpPr/>
          <p:nvPr>
            <p:ph type="body" sz="quarter" idx="21" hasCustomPrompt="1"/>
          </p:nvPr>
        </p:nvSpPr>
        <p:spPr>
          <a:xfrm>
            <a:off x="3041999" y="4100417"/>
            <a:ext cx="18308290" cy="256073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spcBef>
                <a:spcPts val="0"/>
              </a:spcBef>
              <a:defRPr b="1" sz="7200">
                <a:solidFill>
                  <a:srgbClr val="FFFFFF"/>
                </a:solidFill>
                <a:latin typeface="TT Travels DemiBold"/>
                <a:ea typeface="TT Travels DemiBold"/>
                <a:cs typeface="TT Travels DemiBold"/>
                <a:sym typeface="TT Travels DemiBold"/>
              </a:defRPr>
            </a:lvl1pPr>
          </a:lstStyle>
          <a:p>
            <a:pPr/>
            <a:r>
              <a:t>Название раздела</a:t>
            </a:r>
          </a:p>
        </p:txBody>
      </p:sp>
      <p:sp>
        <p:nvSpPr>
          <p:cNvPr id="56" name="Текст 7"/>
          <p:cNvSpPr/>
          <p:nvPr>
            <p:ph type="body" sz="half" idx="22" hasCustomPrompt="1"/>
          </p:nvPr>
        </p:nvSpPr>
        <p:spPr>
          <a:xfrm>
            <a:off x="3041999" y="7159625"/>
            <a:ext cx="18308290" cy="4019552"/>
          </a:xfrm>
          <a:prstGeom prst="rect">
            <a:avLst/>
          </a:prstGeom>
        </p:spPr>
        <p:txBody>
          <a:bodyPr numCol="2" spcCol="359999">
            <a:normAutofit fontScale="100000" lnSpcReduction="0"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Содержание раздела</a:t>
            </a:r>
          </a:p>
        </p:txBody>
      </p:sp>
      <p:pic>
        <p:nvPicPr>
          <p:cNvPr id="57" name="Фон внутренних страниц.png" descr="Фон внутренних страниц.png"/>
          <p:cNvPicPr>
            <a:picLocks noChangeAspect="1"/>
          </p:cNvPicPr>
          <p:nvPr/>
        </p:nvPicPr>
        <p:blipFill>
          <a:blip r:embed="rId2">
            <a:extLst/>
          </a:blip>
          <a:srcRect l="0" t="87982" r="0" b="0"/>
          <a:stretch>
            <a:fillRect/>
          </a:stretch>
        </p:blipFill>
        <p:spPr>
          <a:xfrm>
            <a:off x="0" y="12067503"/>
            <a:ext cx="24382413" cy="1648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Рисунок 6" descr="Рисунок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43999" y="12204000"/>
            <a:ext cx="4664701" cy="1576801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Код (фон чёрный)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Заголовок"/>
          <p:cNvSpPr txBox="1"/>
          <p:nvPr>
            <p:ph type="title" hasCustomPrompt="1"/>
          </p:nvPr>
        </p:nvSpPr>
        <p:spPr>
          <a:xfrm>
            <a:off x="1587599" y="547141"/>
            <a:ext cx="21232814" cy="145469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471" name="Уровень текста 1…"/>
          <p:cNvSpPr txBox="1"/>
          <p:nvPr>
            <p:ph type="body" idx="1" hasCustomPrompt="1"/>
          </p:nvPr>
        </p:nvSpPr>
        <p:spPr>
          <a:xfrm>
            <a:off x="1591536" y="3104578"/>
            <a:ext cx="21220839" cy="767772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150000"/>
              </a:lnSpc>
              <a:defRPr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>
              <a:lnSpc>
                <a:spcPct val="150000"/>
              </a:lnSpc>
              <a:defRPr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>
              <a:lnSpc>
                <a:spcPct val="150000"/>
              </a:lnSpc>
              <a:buSzPct val="74000"/>
              <a:buBlip>
                <a:blip r:embed="rId2"/>
              </a:buBlip>
              <a:defRPr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>
              <a:lnSpc>
                <a:spcPct val="150000"/>
              </a:lnSpc>
              <a:defRPr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>
              <a:lnSpc>
                <a:spcPct val="150000"/>
              </a:lnSpc>
              <a:defRPr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Код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pic>
        <p:nvPicPr>
          <p:cNvPr id="472" name="Фон внутренних страниц.png" descr="Фон внутренних страниц.png"/>
          <p:cNvPicPr>
            <a:picLocks noChangeAspect="1"/>
          </p:cNvPicPr>
          <p:nvPr/>
        </p:nvPicPr>
        <p:blipFill>
          <a:blip r:embed="rId3">
            <a:extLst/>
          </a:blip>
          <a:srcRect l="0" t="87982" r="0" b="0"/>
          <a:stretch>
            <a:fillRect/>
          </a:stretch>
        </p:blipFill>
        <p:spPr>
          <a:xfrm>
            <a:off x="0" y="12067503"/>
            <a:ext cx="24382413" cy="1648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3" name="Рисунок 6" descr="Рисунок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143999" y="12204000"/>
            <a:ext cx="4664701" cy="1576801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00"/>
          <p:cNvSpPr txBox="1"/>
          <p:nvPr>
            <p:ph type="body" sz="quarter" idx="21" hasCustomPrompt="1"/>
          </p:nvPr>
        </p:nvSpPr>
        <p:spPr>
          <a:xfrm>
            <a:off x="22072955" y="11223580"/>
            <a:ext cx="741114" cy="382538"/>
          </a:xfrm>
          <a:prstGeom prst="rect">
            <a:avLst/>
          </a:prstGeom>
        </p:spPr>
        <p:txBody>
          <a:bodyPr anchor="b"/>
          <a:lstStyle>
            <a:lvl1pPr algn="r" defTabSz="825500">
              <a:spcBef>
                <a:spcPts val="0"/>
              </a:spcBef>
              <a:tabLst>
                <a:tab pos="5524500" algn="l"/>
              </a:tabLst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00</a:t>
            </a:r>
          </a:p>
        </p:txBody>
      </p:sp>
      <p:sp>
        <p:nvSpPr>
          <p:cNvPr id="475" name="Нижний колонтитул"/>
          <p:cNvSpPr txBox="1"/>
          <p:nvPr>
            <p:ph type="body" sz="quarter" idx="22" hasCustomPrompt="1"/>
          </p:nvPr>
        </p:nvSpPr>
        <p:spPr>
          <a:xfrm>
            <a:off x="1585009" y="11223580"/>
            <a:ext cx="17592133" cy="382538"/>
          </a:xfrm>
          <a:prstGeom prst="rect">
            <a:avLst/>
          </a:prstGeom>
        </p:spPr>
        <p:txBody>
          <a:bodyPr anchor="b"/>
          <a:lstStyle>
            <a:lvl1pPr defTabSz="825500">
              <a:spcBef>
                <a:spcPts val="0"/>
              </a:spcBef>
              <a:tabLst>
                <a:tab pos="5524500" algn="l"/>
              </a:tabLst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Нижний колонтитул</a:t>
            </a:r>
          </a:p>
        </p:txBody>
      </p:sp>
      <p:pic>
        <p:nvPicPr>
          <p:cNvPr id="476" name="Рисунок 2" descr="Рисунок 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558052" y="724891"/>
            <a:ext cx="3039152" cy="697455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Код (фон бел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Заголовок"/>
          <p:cNvSpPr txBox="1"/>
          <p:nvPr>
            <p:ph type="title" hasCustomPrompt="1"/>
          </p:nvPr>
        </p:nvSpPr>
        <p:spPr>
          <a:xfrm>
            <a:off x="1587599" y="547141"/>
            <a:ext cx="21232814" cy="1454697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</a:t>
            </a:r>
          </a:p>
        </p:txBody>
      </p:sp>
      <p:sp>
        <p:nvSpPr>
          <p:cNvPr id="485" name="Уровень текста 1…"/>
          <p:cNvSpPr txBox="1"/>
          <p:nvPr>
            <p:ph type="body" idx="1" hasCustomPrompt="1"/>
          </p:nvPr>
        </p:nvSpPr>
        <p:spPr>
          <a:xfrm>
            <a:off x="1591536" y="3104578"/>
            <a:ext cx="21220839" cy="767772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150000"/>
              </a:lnSpc>
              <a:defRPr>
                <a:latin typeface="Courier New"/>
                <a:ea typeface="Courier New"/>
                <a:cs typeface="Courier New"/>
                <a:sym typeface="Courier New"/>
              </a:defRPr>
            </a:lvl1pPr>
            <a:lvl2pPr>
              <a:lnSpc>
                <a:spcPct val="150000"/>
              </a:lnSpc>
              <a:defRPr b="1">
                <a:latin typeface="Courier New"/>
                <a:ea typeface="Courier New"/>
                <a:cs typeface="Courier New"/>
                <a:sym typeface="Courier New"/>
              </a:defRPr>
            </a:lvl2pPr>
            <a:lvl3pPr>
              <a:lnSpc>
                <a:spcPct val="150000"/>
              </a:lnSpc>
              <a:buSzPct val="74000"/>
              <a:buBlip>
                <a:blip r:embed="rId2"/>
              </a:buBlip>
              <a:defRPr>
                <a:latin typeface="Courier New"/>
                <a:ea typeface="Courier New"/>
                <a:cs typeface="Courier New"/>
                <a:sym typeface="Courier New"/>
              </a:defRPr>
            </a:lvl3pPr>
            <a:lvl4pPr>
              <a:lnSpc>
                <a:spcPct val="150000"/>
              </a:lnSpc>
              <a:defRPr>
                <a:latin typeface="Courier New"/>
                <a:ea typeface="Courier New"/>
                <a:cs typeface="Courier New"/>
                <a:sym typeface="Courier New"/>
              </a:defRPr>
            </a:lvl4pPr>
            <a:lvl5pPr>
              <a:lnSpc>
                <a:spcPct val="150000"/>
              </a:lnSpc>
              <a:defRPr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Код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pic>
        <p:nvPicPr>
          <p:cNvPr id="486" name="Фон внутренних страниц.png" descr="Фон внутренних страниц.png"/>
          <p:cNvPicPr>
            <a:picLocks noChangeAspect="1"/>
          </p:cNvPicPr>
          <p:nvPr/>
        </p:nvPicPr>
        <p:blipFill>
          <a:blip r:embed="rId3">
            <a:extLst/>
          </a:blip>
          <a:srcRect l="0" t="87982" r="0" b="0"/>
          <a:stretch>
            <a:fillRect/>
          </a:stretch>
        </p:blipFill>
        <p:spPr>
          <a:xfrm>
            <a:off x="0" y="12067503"/>
            <a:ext cx="24382413" cy="1648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487" name="Рисунок 6" descr="Рисунок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143999" y="12204000"/>
            <a:ext cx="4664701" cy="1576801"/>
          </a:xfrm>
          <a:prstGeom prst="rect">
            <a:avLst/>
          </a:prstGeom>
          <a:ln w="12700">
            <a:miter lim="400000"/>
          </a:ln>
        </p:spPr>
      </p:pic>
      <p:sp>
        <p:nvSpPr>
          <p:cNvPr id="488" name="00"/>
          <p:cNvSpPr txBox="1"/>
          <p:nvPr>
            <p:ph type="body" sz="quarter" idx="21" hasCustomPrompt="1"/>
          </p:nvPr>
        </p:nvSpPr>
        <p:spPr>
          <a:xfrm>
            <a:off x="22072955" y="11223580"/>
            <a:ext cx="741114" cy="382538"/>
          </a:xfrm>
          <a:prstGeom prst="rect">
            <a:avLst/>
          </a:prstGeom>
        </p:spPr>
        <p:txBody>
          <a:bodyPr anchor="b"/>
          <a:lstStyle>
            <a:lvl1pPr algn="r" defTabSz="825500">
              <a:spcBef>
                <a:spcPts val="0"/>
              </a:spcBef>
              <a:tabLst>
                <a:tab pos="5524500" algn="l"/>
              </a:tabLst>
              <a:defRPr sz="2000"/>
            </a:lvl1pPr>
          </a:lstStyle>
          <a:p>
            <a:pPr/>
            <a:r>
              <a:t>00</a:t>
            </a:r>
          </a:p>
        </p:txBody>
      </p:sp>
      <p:sp>
        <p:nvSpPr>
          <p:cNvPr id="489" name="Нижний колонтитул"/>
          <p:cNvSpPr txBox="1"/>
          <p:nvPr>
            <p:ph type="body" sz="quarter" idx="22" hasCustomPrompt="1"/>
          </p:nvPr>
        </p:nvSpPr>
        <p:spPr>
          <a:xfrm>
            <a:off x="1585009" y="11223580"/>
            <a:ext cx="17592133" cy="382538"/>
          </a:xfrm>
          <a:prstGeom prst="rect">
            <a:avLst/>
          </a:prstGeom>
        </p:spPr>
        <p:txBody>
          <a:bodyPr anchor="b"/>
          <a:lstStyle>
            <a:lvl1pPr defTabSz="825500">
              <a:spcBef>
                <a:spcPts val="0"/>
              </a:spcBef>
              <a:tabLst>
                <a:tab pos="5524500" algn="l"/>
              </a:tabLst>
              <a:defRPr sz="2000"/>
            </a:lvl1pPr>
          </a:lstStyle>
          <a:p>
            <a:pPr/>
            <a:r>
              <a:t>Нижний колонтитул</a:t>
            </a:r>
          </a:p>
        </p:txBody>
      </p:sp>
      <p:pic>
        <p:nvPicPr>
          <p:cNvPr id="490" name="Рисунок 2" descr="Рисунок 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558052" y="724891"/>
            <a:ext cx="3039152" cy="697455"/>
          </a:xfrm>
          <a:prstGeom prst="rect">
            <a:avLst/>
          </a:prstGeom>
          <a:ln w="12700">
            <a:miter lim="400000"/>
          </a:ln>
        </p:spPr>
      </p:pic>
      <p:sp>
        <p:nvSpPr>
          <p:cNvPr id="49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HighLoad (Трек Яндекс).png" descr="HighLoad (Трек Яндекс).png"/>
          <p:cNvPicPr>
            <a:picLocks noChangeAspect="1"/>
          </p:cNvPicPr>
          <p:nvPr/>
        </p:nvPicPr>
        <p:blipFill>
          <a:blip r:embed="rId2">
            <a:extLst/>
          </a:blip>
          <a:srcRect l="0" t="11" r="0" b="11"/>
          <a:stretch>
            <a:fillRect/>
          </a:stretch>
        </p:blipFill>
        <p:spPr>
          <a:xfrm>
            <a:off x="-635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499" name="Уровень текста 1…"/>
          <p:cNvSpPr txBox="1"/>
          <p:nvPr>
            <p:ph type="body" sz="quarter" idx="1" hasCustomPrompt="1"/>
          </p:nvPr>
        </p:nvSpPr>
        <p:spPr>
          <a:xfrm>
            <a:off x="1946275" y="7470775"/>
            <a:ext cx="9516554" cy="820513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spcBef>
                <a:spcPts val="0"/>
              </a:spcBef>
              <a:defRPr b="1" sz="4800">
                <a:solidFill>
                  <a:srgbClr val="FFFFFF"/>
                </a:solidFill>
                <a:latin typeface="TT Travels DemiBold"/>
                <a:ea typeface="TT Travels DemiBold"/>
                <a:cs typeface="TT Travels DemiBold"/>
                <a:sym typeface="TT Travels DemiBold"/>
              </a:defRPr>
            </a:lvl1pPr>
            <a:lvl2pPr>
              <a:spcBef>
                <a:spcPts val="0"/>
              </a:spcBef>
              <a:defRPr b="1" sz="4800">
                <a:solidFill>
                  <a:srgbClr val="FFFFFF"/>
                </a:solidFill>
                <a:latin typeface="TT Travels DemiBold"/>
                <a:ea typeface="TT Travels DemiBold"/>
                <a:cs typeface="TT Travels DemiBold"/>
                <a:sym typeface="TT Travels DemiBold"/>
              </a:defRPr>
            </a:lvl2pPr>
            <a:lvl3pPr marL="1077981" indent="-1073944">
              <a:spcBef>
                <a:spcPts val="0"/>
              </a:spcBef>
              <a:buBlip>
                <a:blip r:embed="rId3"/>
              </a:buBlip>
              <a:defRPr b="1" sz="4800">
                <a:solidFill>
                  <a:srgbClr val="FFFFFF"/>
                </a:solidFill>
                <a:latin typeface="TT Travels DemiBold"/>
                <a:ea typeface="TT Travels DemiBold"/>
                <a:cs typeface="TT Travels DemiBold"/>
                <a:sym typeface="TT Travels DemiBold"/>
              </a:defRPr>
            </a:lvl3pPr>
            <a:lvl4pPr marL="1077981" indent="-1073944">
              <a:spcBef>
                <a:spcPts val="0"/>
              </a:spcBef>
              <a:defRPr b="1" sz="4800">
                <a:solidFill>
                  <a:srgbClr val="FFFFFF"/>
                </a:solidFill>
                <a:latin typeface="TT Travels DemiBold"/>
                <a:ea typeface="TT Travels DemiBold"/>
                <a:cs typeface="TT Travels DemiBold"/>
                <a:sym typeface="TT Travels DemiBold"/>
              </a:defRPr>
            </a:lvl4pPr>
            <a:lvl5pPr>
              <a:spcBef>
                <a:spcPts val="0"/>
              </a:spcBef>
              <a:defRPr b="1" sz="4800">
                <a:solidFill>
                  <a:srgbClr val="FFFFFF"/>
                </a:solidFill>
                <a:latin typeface="TT Travels DemiBold"/>
                <a:ea typeface="TT Travels DemiBold"/>
                <a:cs typeface="TT Travels DemiBold"/>
                <a:sym typeface="TT Travels DemiBold"/>
              </a:defRPr>
            </a:lvl5pPr>
          </a:lstStyle>
          <a:p>
            <a:pPr/>
            <a:r>
              <a:t>Имя и Фамилия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00" name="Текст 13"/>
          <p:cNvSpPr/>
          <p:nvPr>
            <p:ph type="body" sz="quarter" idx="21" hasCustomPrompt="1"/>
          </p:nvPr>
        </p:nvSpPr>
        <p:spPr>
          <a:xfrm>
            <a:off x="1946275" y="8426438"/>
            <a:ext cx="9513890" cy="112555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0"/>
              </a:spcBef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Должность</a:t>
            </a:r>
          </a:p>
        </p:txBody>
      </p:sp>
      <p:sp>
        <p:nvSpPr>
          <p:cNvPr id="501" name="Спасибо"/>
          <p:cNvSpPr txBox="1"/>
          <p:nvPr>
            <p:ph type="title" hasCustomPrompt="1"/>
          </p:nvPr>
        </p:nvSpPr>
        <p:spPr>
          <a:xfrm>
            <a:off x="1946275" y="4271962"/>
            <a:ext cx="17206913" cy="2570163"/>
          </a:xfrm>
          <a:prstGeom prst="rect">
            <a:avLst/>
          </a:prstGeom>
        </p:spPr>
        <p:txBody>
          <a:bodyPr/>
          <a:lstStyle>
            <a:lvl1pPr>
              <a:defRPr sz="9600">
                <a:solidFill>
                  <a:srgbClr val="FFFFFF"/>
                </a:solidFill>
              </a:defRPr>
            </a:lvl1pPr>
          </a:lstStyle>
          <a:p>
            <a:pPr/>
            <a:r>
              <a:t>Спасибо</a:t>
            </a:r>
          </a:p>
        </p:txBody>
      </p:sp>
      <p:sp>
        <p:nvSpPr>
          <p:cNvPr id="502" name="Текст 13"/>
          <p:cNvSpPr/>
          <p:nvPr>
            <p:ph type="body" sz="quarter" idx="22" hasCustomPrompt="1"/>
          </p:nvPr>
        </p:nvSpPr>
        <p:spPr>
          <a:xfrm>
            <a:off x="1946275" y="10044472"/>
            <a:ext cx="9513890" cy="73703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2400"/>
              </a:spcBef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логин@yandex-team.ru</a:t>
            </a:r>
          </a:p>
        </p:txBody>
      </p:sp>
      <p:sp>
        <p:nvSpPr>
          <p:cNvPr id="503" name="Текст 13"/>
          <p:cNvSpPr/>
          <p:nvPr>
            <p:ph type="body" sz="quarter" idx="23" hasCustomPrompt="1"/>
          </p:nvPr>
        </p:nvSpPr>
        <p:spPr>
          <a:xfrm>
            <a:off x="1946274" y="10788728"/>
            <a:ext cx="9513890" cy="72018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2400"/>
              </a:spcBef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@username</a:t>
            </a:r>
          </a:p>
        </p:txBody>
      </p:sp>
      <p:sp>
        <p:nvSpPr>
          <p:cNvPr id="50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image4.png" descr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3571"/>
            <a:ext cx="24371301" cy="13708858"/>
          </a:xfrm>
          <a:prstGeom prst="rect">
            <a:avLst/>
          </a:prstGeom>
          <a:ln w="12700">
            <a:miter lim="400000"/>
          </a:ln>
        </p:spPr>
      </p:pic>
      <p:sp>
        <p:nvSpPr>
          <p:cNvPr id="519" name="Текст заголовка"/>
          <p:cNvSpPr txBox="1"/>
          <p:nvPr>
            <p:ph type="title"/>
          </p:nvPr>
        </p:nvSpPr>
        <p:spPr>
          <a:xfrm>
            <a:off x="1678701" y="733441"/>
            <a:ext cx="21020248" cy="2649746"/>
          </a:xfrm>
          <a:prstGeom prst="rect">
            <a:avLst/>
          </a:prstGeom>
        </p:spPr>
        <p:txBody>
          <a:bodyPr lIns="91392" tIns="91392" rIns="91392" bIns="91392" anchor="ctr"/>
          <a:lstStyle>
            <a:lvl1pPr defTabSz="1828800">
              <a:lnSpc>
                <a:spcPct val="90000"/>
              </a:lnSpc>
              <a:defRPr b="0" sz="8800">
                <a:latin typeface="TTTravels-DemiBold"/>
                <a:ea typeface="TTTravels-DemiBold"/>
                <a:cs typeface="TTTravels-DemiBold"/>
                <a:sym typeface="TTTravels-DemiBold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520" name="Уровень текста 1…"/>
          <p:cNvSpPr txBox="1"/>
          <p:nvPr>
            <p:ph type="body" sz="quarter" idx="1"/>
          </p:nvPr>
        </p:nvSpPr>
        <p:spPr>
          <a:xfrm>
            <a:off x="1678701" y="3364146"/>
            <a:ext cx="10310202" cy="1646967"/>
          </a:xfrm>
          <a:prstGeom prst="rect">
            <a:avLst/>
          </a:prstGeom>
        </p:spPr>
        <p:txBody>
          <a:bodyPr lIns="91392" tIns="91392" rIns="91392" bIns="91392" anchor="b">
            <a:normAutofit fontScale="100000" lnSpcReduction="0"/>
          </a:bodyPr>
          <a:lstStyle>
            <a:lvl1pPr defTabSz="1828800">
              <a:lnSpc>
                <a:spcPct val="90000"/>
              </a:lnSpc>
              <a:spcBef>
                <a:spcPts val="2000"/>
              </a:spcBef>
              <a:defRPr b="1" sz="4800">
                <a:latin typeface="+mj-lt"/>
                <a:ea typeface="+mj-ea"/>
                <a:cs typeface="+mj-cs"/>
                <a:sym typeface="Helvetica"/>
              </a:defRPr>
            </a:lvl1pPr>
            <a:lvl2pPr indent="457200" defTabSz="1828800">
              <a:lnSpc>
                <a:spcPct val="90000"/>
              </a:lnSpc>
              <a:spcBef>
                <a:spcPts val="2000"/>
              </a:spcBef>
              <a:defRPr b="1" sz="4800">
                <a:latin typeface="+mj-lt"/>
                <a:ea typeface="+mj-ea"/>
                <a:cs typeface="+mj-cs"/>
                <a:sym typeface="Helvetica"/>
              </a:defRPr>
            </a:lvl2pPr>
            <a:lvl3pPr marL="0" indent="914400" defTabSz="1828800">
              <a:lnSpc>
                <a:spcPct val="90000"/>
              </a:lnSpc>
              <a:spcBef>
                <a:spcPts val="2000"/>
              </a:spcBef>
              <a:buSzTx/>
              <a:buNone/>
              <a:defRPr b="1" sz="4800">
                <a:latin typeface="+mj-lt"/>
                <a:ea typeface="+mj-ea"/>
                <a:cs typeface="+mj-cs"/>
                <a:sym typeface="Helvetica"/>
              </a:defRPr>
            </a:lvl3pPr>
            <a:lvl4pPr marL="0" indent="1371600" defTabSz="1828800">
              <a:lnSpc>
                <a:spcPct val="90000"/>
              </a:lnSpc>
              <a:spcBef>
                <a:spcPts val="2000"/>
              </a:spcBef>
              <a:buSzTx/>
              <a:buNone/>
              <a:defRPr b="1" sz="4800">
                <a:latin typeface="+mj-lt"/>
                <a:ea typeface="+mj-ea"/>
                <a:cs typeface="+mj-cs"/>
                <a:sym typeface="Helvetica"/>
              </a:defRPr>
            </a:lvl4pPr>
            <a:lvl5pPr indent="1828800" defTabSz="1828800">
              <a:lnSpc>
                <a:spcPct val="90000"/>
              </a:lnSpc>
              <a:spcBef>
                <a:spcPts val="2000"/>
              </a:spcBef>
              <a:defRPr b="1" sz="48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21" name="Текст 4"/>
          <p:cNvSpPr/>
          <p:nvPr>
            <p:ph type="body" sz="quarter" idx="21"/>
          </p:nvPr>
        </p:nvSpPr>
        <p:spPr>
          <a:xfrm>
            <a:off x="12337970" y="3364146"/>
            <a:ext cx="10360978" cy="1646967"/>
          </a:xfrm>
          <a:prstGeom prst="rect">
            <a:avLst/>
          </a:prstGeom>
        </p:spPr>
        <p:txBody>
          <a:bodyPr lIns="91392" tIns="91392" rIns="91392" bIns="91392" anchor="b">
            <a:normAutofit fontScale="100000" lnSpcReduction="0"/>
          </a:bodyPr>
          <a:lstStyle/>
          <a:p>
            <a:pPr defTabSz="1828800">
              <a:lnSpc>
                <a:spcPct val="90000"/>
              </a:lnSpc>
              <a:spcBef>
                <a:spcPts val="2000"/>
              </a:spcBef>
              <a:defRPr b="1" sz="4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pic>
        <p:nvPicPr>
          <p:cNvPr id="522" name="Рисунок 2" descr="Рисунок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58052" y="724891"/>
            <a:ext cx="3039152" cy="697455"/>
          </a:xfrm>
          <a:prstGeom prst="rect">
            <a:avLst/>
          </a:prstGeom>
          <a:ln w="12700">
            <a:miter lim="400000"/>
          </a:ln>
        </p:spPr>
      </p:pic>
      <p:sp>
        <p:nvSpPr>
          <p:cNvPr id="523" name="Номер слайда"/>
          <p:cNvSpPr txBox="1"/>
          <p:nvPr>
            <p:ph type="sldNum" sz="quarter" idx="2"/>
          </p:nvPr>
        </p:nvSpPr>
        <p:spPr>
          <a:xfrm>
            <a:off x="11779461" y="12344715"/>
            <a:ext cx="5686638" cy="729871"/>
          </a:xfrm>
          <a:prstGeom prst="rect">
            <a:avLst/>
          </a:prstGeom>
        </p:spPr>
        <p:txBody>
          <a:bodyPr lIns="91392" tIns="91392" rIns="91392" bIns="91392"/>
          <a:lstStyle>
            <a:lvl1pPr defTabSz="1828800"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image4.png" descr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3571"/>
            <a:ext cx="24371301" cy="13708858"/>
          </a:xfrm>
          <a:prstGeom prst="rect">
            <a:avLst/>
          </a:prstGeom>
          <a:ln w="12700">
            <a:miter lim="400000"/>
          </a:ln>
        </p:spPr>
      </p:pic>
      <p:sp>
        <p:nvSpPr>
          <p:cNvPr id="531" name="Текст заголовка"/>
          <p:cNvSpPr txBox="1"/>
          <p:nvPr>
            <p:ph type="title"/>
          </p:nvPr>
        </p:nvSpPr>
        <p:spPr>
          <a:xfrm>
            <a:off x="1675526" y="733441"/>
            <a:ext cx="21020248" cy="2649746"/>
          </a:xfrm>
          <a:prstGeom prst="rect">
            <a:avLst/>
          </a:prstGeom>
        </p:spPr>
        <p:txBody>
          <a:bodyPr lIns="91392" tIns="91392" rIns="91392" bIns="91392" anchor="ctr"/>
          <a:lstStyle>
            <a:lvl1pPr defTabSz="1828800">
              <a:lnSpc>
                <a:spcPct val="90000"/>
              </a:lnSpc>
              <a:defRPr b="0" sz="8800">
                <a:latin typeface="TTTravels-DemiBold"/>
                <a:ea typeface="TTTravels-DemiBold"/>
                <a:cs typeface="TTTravels-DemiBold"/>
                <a:sym typeface="TTTravels-DemiBold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532" name="Уровень текста 1…"/>
          <p:cNvSpPr txBox="1"/>
          <p:nvPr>
            <p:ph type="body" idx="1"/>
          </p:nvPr>
        </p:nvSpPr>
        <p:spPr>
          <a:xfrm>
            <a:off x="1675526" y="3652920"/>
            <a:ext cx="21020248" cy="8698144"/>
          </a:xfrm>
          <a:prstGeom prst="rect">
            <a:avLst/>
          </a:prstGeom>
        </p:spPr>
        <p:txBody>
          <a:bodyPr lIns="91392" tIns="91392" rIns="91392" bIns="91392">
            <a:normAutofit fontScale="100000" lnSpcReduction="0"/>
          </a:bodyPr>
          <a:lstStyle>
            <a:lvl1pPr marL="457200" indent="-457200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buChar char="•"/>
              <a:defRPr sz="5600"/>
            </a:lvl1pPr>
            <a:lvl2pPr marL="990600" indent="-533400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buChar char="•"/>
              <a:defRPr sz="5600"/>
            </a:lvl2pPr>
            <a:lvl3pPr marL="1554479" indent="-640079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buChar char="•"/>
              <a:defRPr sz="5600"/>
            </a:lvl3pPr>
            <a:lvl4pPr marL="2082800" indent="-711200" defTabSz="1828800">
              <a:lnSpc>
                <a:spcPct val="90000"/>
              </a:lnSpc>
              <a:spcBef>
                <a:spcPts val="2000"/>
              </a:spcBef>
              <a:buFont typeface="Arial"/>
              <a:buChar char="•"/>
              <a:defRPr sz="5600"/>
            </a:lvl4pPr>
            <a:lvl5pPr marL="2540000" indent="-711200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buChar char="•"/>
              <a:defRPr sz="56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533" name="Рисунок 2" descr="Рисунок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58052" y="724891"/>
            <a:ext cx="3039152" cy="697455"/>
          </a:xfrm>
          <a:prstGeom prst="rect">
            <a:avLst/>
          </a:prstGeom>
          <a:ln w="12700">
            <a:miter lim="400000"/>
          </a:ln>
        </p:spPr>
      </p:pic>
      <p:sp>
        <p:nvSpPr>
          <p:cNvPr id="534" name="Номер слайда"/>
          <p:cNvSpPr txBox="1"/>
          <p:nvPr>
            <p:ph type="sldNum" sz="quarter" idx="2"/>
          </p:nvPr>
        </p:nvSpPr>
        <p:spPr>
          <a:xfrm>
            <a:off x="11779461" y="12344715"/>
            <a:ext cx="5686638" cy="729871"/>
          </a:xfrm>
          <a:prstGeom prst="rect">
            <a:avLst/>
          </a:prstGeom>
        </p:spPr>
        <p:txBody>
          <a:bodyPr lIns="91392" tIns="91392" rIns="91392" bIns="91392"/>
          <a:lstStyle>
            <a:lvl1pPr defTabSz="1828800"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Рисунок 4" descr="Рисунок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3571"/>
            <a:ext cx="24371301" cy="13708858"/>
          </a:xfrm>
          <a:prstGeom prst="rect">
            <a:avLst/>
          </a:prstGeom>
          <a:ln w="12700">
            <a:miter lim="400000"/>
          </a:ln>
        </p:spPr>
      </p:pic>
      <p:pic>
        <p:nvPicPr>
          <p:cNvPr id="542" name="Титульник.png" descr="Титульник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3571"/>
            <a:ext cx="24371301" cy="13708858"/>
          </a:xfrm>
          <a:prstGeom prst="rect">
            <a:avLst/>
          </a:prstGeom>
          <a:ln w="12700">
            <a:miter lim="400000"/>
          </a:ln>
        </p:spPr>
      </p:pic>
      <p:sp>
        <p:nvSpPr>
          <p:cNvPr id="543" name="Тема доклада"/>
          <p:cNvSpPr txBox="1"/>
          <p:nvPr>
            <p:ph type="title" hasCustomPrompt="1"/>
          </p:nvPr>
        </p:nvSpPr>
        <p:spPr>
          <a:xfrm>
            <a:off x="1453968" y="1208575"/>
            <a:ext cx="18278477" cy="4772716"/>
          </a:xfrm>
          <a:prstGeom prst="rect">
            <a:avLst/>
          </a:prstGeom>
        </p:spPr>
        <p:txBody>
          <a:bodyPr lIns="91390" tIns="91390" rIns="91390" bIns="91390" anchor="b"/>
          <a:lstStyle>
            <a:lvl1pPr defTabSz="1828800">
              <a:lnSpc>
                <a:spcPct val="90000"/>
              </a:lnSpc>
              <a:defRPr b="0" sz="12000">
                <a:solidFill>
                  <a:srgbClr val="FFFFFF"/>
                </a:solidFill>
                <a:latin typeface="TTTravels-DemiBold"/>
                <a:ea typeface="TTTravels-DemiBold"/>
                <a:cs typeface="TTTravels-DemiBold"/>
                <a:sym typeface="TTTravels-DemiBold"/>
              </a:defRPr>
            </a:lvl1pPr>
          </a:lstStyle>
          <a:p>
            <a:pPr/>
            <a:r>
              <a:t>Тема доклада</a:t>
            </a:r>
          </a:p>
        </p:txBody>
      </p:sp>
      <p:sp>
        <p:nvSpPr>
          <p:cNvPr id="544" name="Уровень текста 1…"/>
          <p:cNvSpPr txBox="1"/>
          <p:nvPr>
            <p:ph type="body" sz="quarter" idx="1" hasCustomPrompt="1"/>
          </p:nvPr>
        </p:nvSpPr>
        <p:spPr>
          <a:xfrm>
            <a:off x="1453968" y="6082258"/>
            <a:ext cx="18278477" cy="3309802"/>
          </a:xfrm>
          <a:prstGeom prst="rect">
            <a:avLst/>
          </a:prstGeom>
        </p:spPr>
        <p:txBody>
          <a:bodyPr lIns="91390" tIns="91390" rIns="91390" bIns="91390">
            <a:normAutofit fontScale="100000" lnSpcReduction="0"/>
          </a:bodyPr>
          <a:lstStyle>
            <a:lvl1pPr defTabSz="1828800">
              <a:lnSpc>
                <a:spcPct val="90000"/>
              </a:lnSpc>
              <a:spcBef>
                <a:spcPts val="2000"/>
              </a:spcBef>
              <a:defRPr sz="4800">
                <a:solidFill>
                  <a:srgbClr val="FFFFFF"/>
                </a:solidFill>
              </a:defRPr>
            </a:lvl1pPr>
            <a:lvl2pPr indent="0" defTabSz="1828800">
              <a:lnSpc>
                <a:spcPct val="90000"/>
              </a:lnSpc>
              <a:spcBef>
                <a:spcPts val="2000"/>
              </a:spcBef>
              <a:defRPr sz="4800">
                <a:solidFill>
                  <a:srgbClr val="FFFFFF"/>
                </a:solidFill>
              </a:defRPr>
            </a:lvl2pPr>
            <a:lvl3pPr marL="0" indent="0" defTabSz="1828800">
              <a:lnSpc>
                <a:spcPct val="90000"/>
              </a:lnSpc>
              <a:spcBef>
                <a:spcPts val="2000"/>
              </a:spcBef>
              <a:buSzTx/>
              <a:buNone/>
              <a:defRPr sz="4800">
                <a:solidFill>
                  <a:srgbClr val="FFFFFF"/>
                </a:solidFill>
              </a:defRPr>
            </a:lvl3pPr>
            <a:lvl4pPr marL="0" indent="0" defTabSz="1828800">
              <a:lnSpc>
                <a:spcPct val="90000"/>
              </a:lnSpc>
              <a:spcBef>
                <a:spcPts val="2000"/>
              </a:spcBef>
              <a:buSzTx/>
              <a:buNone/>
              <a:defRPr sz="4800">
                <a:solidFill>
                  <a:srgbClr val="FFFFFF"/>
                </a:solidFill>
              </a:defRPr>
            </a:lvl4pPr>
            <a:lvl5pPr defTabSz="1828800">
              <a:lnSpc>
                <a:spcPct val="90000"/>
              </a:lnSpc>
              <a:spcBef>
                <a:spcPts val="2000"/>
              </a:spcBef>
              <a:defRPr sz="4800">
                <a:solidFill>
                  <a:srgbClr val="FFFFFF"/>
                </a:solidFill>
              </a:defRPr>
            </a:lvl5pPr>
          </a:lstStyle>
          <a:p>
            <a:pPr/>
            <a:r>
              <a:t>ФИО спикера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45" name="Номер слайда"/>
          <p:cNvSpPr txBox="1"/>
          <p:nvPr>
            <p:ph type="sldNum" sz="quarter" idx="2"/>
          </p:nvPr>
        </p:nvSpPr>
        <p:spPr>
          <a:xfrm>
            <a:off x="16961650" y="12467746"/>
            <a:ext cx="504449" cy="483811"/>
          </a:xfrm>
          <a:prstGeom prst="rect">
            <a:avLst/>
          </a:prstGeom>
        </p:spPr>
        <p:txBody>
          <a:bodyPr lIns="91390" tIns="91390" rIns="91390" bIns="91390"/>
          <a:lstStyle>
            <a:lvl1pPr defTabSz="1828800"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6;p3" descr="Google Shape;6;p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3571"/>
            <a:ext cx="24371302" cy="13708858"/>
          </a:xfrm>
          <a:prstGeom prst="rect">
            <a:avLst/>
          </a:prstGeom>
          <a:ln w="12700">
            <a:miter lim="400000"/>
          </a:ln>
        </p:spPr>
      </p:pic>
      <p:sp>
        <p:nvSpPr>
          <p:cNvPr id="553" name="Текст заголовка"/>
          <p:cNvSpPr txBox="1"/>
          <p:nvPr>
            <p:ph type="title"/>
          </p:nvPr>
        </p:nvSpPr>
        <p:spPr>
          <a:xfrm>
            <a:off x="1675526" y="733441"/>
            <a:ext cx="21020248" cy="2649746"/>
          </a:xfrm>
          <a:prstGeom prst="rect">
            <a:avLst/>
          </a:prstGeom>
        </p:spPr>
        <p:txBody>
          <a:bodyPr lIns="91352" tIns="91352" rIns="91352" bIns="91352" anchor="ctr"/>
          <a:lstStyle>
            <a:lvl1pPr defTabSz="1828800">
              <a:lnSpc>
                <a:spcPct val="90000"/>
              </a:lnSpc>
              <a:defRPr b="0" sz="8800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554" name="Уровень текста 1…"/>
          <p:cNvSpPr txBox="1"/>
          <p:nvPr>
            <p:ph type="body" idx="1"/>
          </p:nvPr>
        </p:nvSpPr>
        <p:spPr>
          <a:xfrm>
            <a:off x="1675526" y="3652920"/>
            <a:ext cx="21020248" cy="8698144"/>
          </a:xfrm>
          <a:prstGeom prst="rect">
            <a:avLst/>
          </a:prstGeom>
        </p:spPr>
        <p:txBody>
          <a:bodyPr lIns="91352" tIns="91352" rIns="91352" bIns="91352">
            <a:normAutofit fontScale="100000" lnSpcReduction="0"/>
          </a:bodyPr>
          <a:lstStyle>
            <a:lvl1pPr marL="800100" indent="-685800" defTabSz="1828800">
              <a:lnSpc>
                <a:spcPct val="90000"/>
              </a:lnSpc>
              <a:spcBef>
                <a:spcPts val="2000"/>
              </a:spcBef>
              <a:buClr>
                <a:srgbClr val="000000"/>
              </a:buClr>
              <a:buSzPts val="5600"/>
              <a:buFont typeface="Arial"/>
              <a:buChar char="•"/>
              <a:defRPr sz="5600">
                <a:latin typeface="VK Sans Display Regular"/>
                <a:ea typeface="VK Sans Display Regular"/>
                <a:cs typeface="VK Sans Display Regular"/>
                <a:sym typeface="VK Sans Display Regular"/>
              </a:defRPr>
            </a:lvl1pPr>
            <a:lvl2pPr marL="1257300" indent="-685800" defTabSz="1828800">
              <a:lnSpc>
                <a:spcPct val="90000"/>
              </a:lnSpc>
              <a:spcBef>
                <a:spcPts val="2000"/>
              </a:spcBef>
              <a:buClr>
                <a:srgbClr val="000000"/>
              </a:buClr>
              <a:buSzPts val="5600"/>
              <a:buFont typeface="Arial"/>
              <a:buChar char="•"/>
              <a:defRPr sz="5600">
                <a:latin typeface="VK Sans Display Regular"/>
                <a:ea typeface="VK Sans Display Regular"/>
                <a:cs typeface="VK Sans Display Regular"/>
                <a:sym typeface="VK Sans Display Regular"/>
              </a:defRPr>
            </a:lvl2pPr>
            <a:lvl3pPr marL="1714500" indent="-685800" defTabSz="1828800">
              <a:lnSpc>
                <a:spcPct val="90000"/>
              </a:lnSpc>
              <a:spcBef>
                <a:spcPts val="2000"/>
              </a:spcBef>
              <a:buClr>
                <a:srgbClr val="000000"/>
              </a:buClr>
              <a:buSzPts val="5600"/>
              <a:buFont typeface="Arial"/>
              <a:buChar char="•"/>
              <a:defRPr sz="5600">
                <a:latin typeface="VK Sans Display Regular"/>
                <a:ea typeface="VK Sans Display Regular"/>
                <a:cs typeface="VK Sans Display Regular"/>
                <a:sym typeface="VK Sans Display Regular"/>
              </a:defRPr>
            </a:lvl3pPr>
            <a:lvl4pPr marL="2171700" indent="-685800" defTabSz="1828800">
              <a:lnSpc>
                <a:spcPct val="90000"/>
              </a:lnSpc>
              <a:spcBef>
                <a:spcPts val="2000"/>
              </a:spcBef>
              <a:buClr>
                <a:srgbClr val="000000"/>
              </a:buClr>
              <a:buSzPts val="5600"/>
              <a:buFont typeface="Arial"/>
              <a:buChar char="•"/>
              <a:defRPr sz="5600">
                <a:latin typeface="VK Sans Display Regular"/>
                <a:ea typeface="VK Sans Display Regular"/>
                <a:cs typeface="VK Sans Display Regular"/>
                <a:sym typeface="VK Sans Display Regular"/>
              </a:defRPr>
            </a:lvl4pPr>
            <a:lvl5pPr marL="2628900" indent="-685800" defTabSz="1828800">
              <a:lnSpc>
                <a:spcPct val="90000"/>
              </a:lnSpc>
              <a:spcBef>
                <a:spcPts val="2000"/>
              </a:spcBef>
              <a:buClr>
                <a:srgbClr val="000000"/>
              </a:buClr>
              <a:buSzPts val="5600"/>
              <a:buFont typeface="Arial"/>
              <a:buChar char="•"/>
              <a:defRPr sz="5600">
                <a:latin typeface="VK Sans Display Regular"/>
                <a:ea typeface="VK Sans Display Regular"/>
                <a:cs typeface="VK Sans Display Regular"/>
                <a:sym typeface="VK Sans Display Regular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555" name="Рисунок 2" descr="Рисунок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92193" y="530351"/>
            <a:ext cx="3135763" cy="719626"/>
          </a:xfrm>
          <a:prstGeom prst="rect">
            <a:avLst/>
          </a:prstGeom>
          <a:ln w="12700">
            <a:miter lim="400000"/>
          </a:ln>
        </p:spPr>
      </p:pic>
      <p:sp>
        <p:nvSpPr>
          <p:cNvPr id="556" name="Номер слайда"/>
          <p:cNvSpPr txBox="1"/>
          <p:nvPr>
            <p:ph type="sldNum" sz="quarter" idx="2"/>
          </p:nvPr>
        </p:nvSpPr>
        <p:spPr>
          <a:xfrm>
            <a:off x="16961726" y="12467784"/>
            <a:ext cx="504373" cy="483735"/>
          </a:xfrm>
          <a:prstGeom prst="rect">
            <a:avLst/>
          </a:prstGeom>
        </p:spPr>
        <p:txBody>
          <a:bodyPr lIns="91352" tIns="91352" rIns="91352" bIns="91352"/>
          <a:lstStyle>
            <a:lvl1pPr defTabSz="1828800"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6;p3" descr="Google Shape;6;p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3571"/>
            <a:ext cx="24371302" cy="13708858"/>
          </a:xfrm>
          <a:prstGeom prst="rect">
            <a:avLst/>
          </a:prstGeom>
          <a:ln w="12700">
            <a:miter lim="400000"/>
          </a:ln>
        </p:spPr>
      </p:pic>
      <p:sp>
        <p:nvSpPr>
          <p:cNvPr id="564" name="Текст заголовка"/>
          <p:cNvSpPr txBox="1"/>
          <p:nvPr>
            <p:ph type="title"/>
          </p:nvPr>
        </p:nvSpPr>
        <p:spPr>
          <a:xfrm>
            <a:off x="1675526" y="733441"/>
            <a:ext cx="21020248" cy="2649746"/>
          </a:xfrm>
          <a:prstGeom prst="rect">
            <a:avLst/>
          </a:prstGeom>
        </p:spPr>
        <p:txBody>
          <a:bodyPr lIns="91352" tIns="91352" rIns="91352" bIns="91352" anchor="ctr"/>
          <a:lstStyle>
            <a:lvl1pPr defTabSz="1828800">
              <a:lnSpc>
                <a:spcPct val="90000"/>
              </a:lnSpc>
              <a:defRPr b="0" sz="8800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565" name="Уровень текста 1…"/>
          <p:cNvSpPr txBox="1"/>
          <p:nvPr>
            <p:ph type="body" idx="1"/>
          </p:nvPr>
        </p:nvSpPr>
        <p:spPr>
          <a:xfrm>
            <a:off x="1675526" y="3652920"/>
            <a:ext cx="21020248" cy="8698144"/>
          </a:xfrm>
          <a:prstGeom prst="rect">
            <a:avLst/>
          </a:prstGeom>
        </p:spPr>
        <p:txBody>
          <a:bodyPr lIns="91352" tIns="91352" rIns="91352" bIns="91352">
            <a:normAutofit fontScale="100000" lnSpcReduction="0"/>
          </a:bodyPr>
          <a:lstStyle>
            <a:lvl1pPr marL="800100" indent="-685800" defTabSz="1828800">
              <a:lnSpc>
                <a:spcPct val="90000"/>
              </a:lnSpc>
              <a:spcBef>
                <a:spcPts val="2000"/>
              </a:spcBef>
              <a:buClr>
                <a:srgbClr val="000000"/>
              </a:buClr>
              <a:buSzPts val="5600"/>
              <a:buFont typeface="Arial"/>
              <a:buChar char="•"/>
              <a:defRPr sz="5600">
                <a:latin typeface="VK Sans Display Regular"/>
                <a:ea typeface="VK Sans Display Regular"/>
                <a:cs typeface="VK Sans Display Regular"/>
                <a:sym typeface="VK Sans Display Regular"/>
              </a:defRPr>
            </a:lvl1pPr>
            <a:lvl2pPr marL="1257300" indent="-685800" defTabSz="1828800">
              <a:lnSpc>
                <a:spcPct val="90000"/>
              </a:lnSpc>
              <a:spcBef>
                <a:spcPts val="2000"/>
              </a:spcBef>
              <a:buClr>
                <a:srgbClr val="000000"/>
              </a:buClr>
              <a:buSzPts val="5600"/>
              <a:buFont typeface="Arial"/>
              <a:buChar char="•"/>
              <a:defRPr sz="5600">
                <a:latin typeface="VK Sans Display Regular"/>
                <a:ea typeface="VK Sans Display Regular"/>
                <a:cs typeface="VK Sans Display Regular"/>
                <a:sym typeface="VK Sans Display Regular"/>
              </a:defRPr>
            </a:lvl2pPr>
            <a:lvl3pPr marL="1714500" indent="-685800" defTabSz="1828800">
              <a:lnSpc>
                <a:spcPct val="90000"/>
              </a:lnSpc>
              <a:spcBef>
                <a:spcPts val="2000"/>
              </a:spcBef>
              <a:buClr>
                <a:srgbClr val="000000"/>
              </a:buClr>
              <a:buSzPts val="5600"/>
              <a:buFont typeface="Arial"/>
              <a:buChar char="•"/>
              <a:defRPr sz="5600">
                <a:latin typeface="VK Sans Display Regular"/>
                <a:ea typeface="VK Sans Display Regular"/>
                <a:cs typeface="VK Sans Display Regular"/>
                <a:sym typeface="VK Sans Display Regular"/>
              </a:defRPr>
            </a:lvl3pPr>
            <a:lvl4pPr marL="2171700" indent="-685800" defTabSz="1828800">
              <a:lnSpc>
                <a:spcPct val="90000"/>
              </a:lnSpc>
              <a:spcBef>
                <a:spcPts val="2000"/>
              </a:spcBef>
              <a:buClr>
                <a:srgbClr val="000000"/>
              </a:buClr>
              <a:buSzPts val="5600"/>
              <a:buFont typeface="Arial"/>
              <a:buChar char="•"/>
              <a:defRPr sz="5600">
                <a:latin typeface="VK Sans Display Regular"/>
                <a:ea typeface="VK Sans Display Regular"/>
                <a:cs typeface="VK Sans Display Regular"/>
                <a:sym typeface="VK Sans Display Regular"/>
              </a:defRPr>
            </a:lvl4pPr>
            <a:lvl5pPr marL="2628900" indent="-685800" defTabSz="1828800">
              <a:lnSpc>
                <a:spcPct val="90000"/>
              </a:lnSpc>
              <a:spcBef>
                <a:spcPts val="2000"/>
              </a:spcBef>
              <a:buClr>
                <a:srgbClr val="000000"/>
              </a:buClr>
              <a:buSzPts val="5600"/>
              <a:buFont typeface="Arial"/>
              <a:buChar char="•"/>
              <a:defRPr sz="5600">
                <a:latin typeface="VK Sans Display Regular"/>
                <a:ea typeface="VK Sans Display Regular"/>
                <a:cs typeface="VK Sans Display Regular"/>
                <a:sym typeface="VK Sans Display Regular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566" name="Рисунок 2" descr="Рисунок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58052" y="724891"/>
            <a:ext cx="3039152" cy="697455"/>
          </a:xfrm>
          <a:prstGeom prst="rect">
            <a:avLst/>
          </a:prstGeom>
          <a:ln w="12700">
            <a:miter lim="400000"/>
          </a:ln>
        </p:spPr>
      </p:pic>
      <p:sp>
        <p:nvSpPr>
          <p:cNvPr id="567" name="Номер слайда"/>
          <p:cNvSpPr txBox="1"/>
          <p:nvPr>
            <p:ph type="sldNum" sz="quarter" idx="2"/>
          </p:nvPr>
        </p:nvSpPr>
        <p:spPr>
          <a:xfrm>
            <a:off x="16961726" y="12467784"/>
            <a:ext cx="504373" cy="483735"/>
          </a:xfrm>
          <a:prstGeom prst="rect">
            <a:avLst/>
          </a:prstGeom>
        </p:spPr>
        <p:txBody>
          <a:bodyPr lIns="91352" tIns="91352" rIns="91352" bIns="91352"/>
          <a:lstStyle>
            <a:lvl1pPr defTabSz="1828800"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6;p3" descr="Google Shape;6;p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3571"/>
            <a:ext cx="24371302" cy="13708858"/>
          </a:xfrm>
          <a:prstGeom prst="rect">
            <a:avLst/>
          </a:prstGeom>
          <a:ln w="12700">
            <a:miter lim="400000"/>
          </a:ln>
        </p:spPr>
      </p:pic>
      <p:sp>
        <p:nvSpPr>
          <p:cNvPr id="575" name="Текст заголовка"/>
          <p:cNvSpPr txBox="1"/>
          <p:nvPr>
            <p:ph type="title"/>
          </p:nvPr>
        </p:nvSpPr>
        <p:spPr>
          <a:xfrm>
            <a:off x="1675526" y="733441"/>
            <a:ext cx="21020248" cy="2649746"/>
          </a:xfrm>
          <a:prstGeom prst="rect">
            <a:avLst/>
          </a:prstGeom>
        </p:spPr>
        <p:txBody>
          <a:bodyPr lIns="91352" tIns="91352" rIns="91352" bIns="91352" anchor="ctr"/>
          <a:lstStyle>
            <a:lvl1pPr defTabSz="1828800">
              <a:lnSpc>
                <a:spcPct val="90000"/>
              </a:lnSpc>
              <a:defRPr b="0" sz="8800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576" name="Уровень текста 1…"/>
          <p:cNvSpPr txBox="1"/>
          <p:nvPr>
            <p:ph type="body" idx="1"/>
          </p:nvPr>
        </p:nvSpPr>
        <p:spPr>
          <a:xfrm>
            <a:off x="1675526" y="3652920"/>
            <a:ext cx="21020248" cy="8698144"/>
          </a:xfrm>
          <a:prstGeom prst="rect">
            <a:avLst/>
          </a:prstGeom>
        </p:spPr>
        <p:txBody>
          <a:bodyPr lIns="91352" tIns="91352" rIns="91352" bIns="91352">
            <a:normAutofit fontScale="100000" lnSpcReduction="0"/>
          </a:bodyPr>
          <a:lstStyle>
            <a:lvl1pPr marL="800100" indent="-685800" defTabSz="1828800">
              <a:lnSpc>
                <a:spcPct val="90000"/>
              </a:lnSpc>
              <a:spcBef>
                <a:spcPts val="2000"/>
              </a:spcBef>
              <a:buClr>
                <a:srgbClr val="000000"/>
              </a:buClr>
              <a:buSzPts val="5600"/>
              <a:buFont typeface="Arial"/>
              <a:buChar char="•"/>
              <a:defRPr sz="5600">
                <a:latin typeface="VK Sans Display Regular"/>
                <a:ea typeface="VK Sans Display Regular"/>
                <a:cs typeface="VK Sans Display Regular"/>
                <a:sym typeface="VK Sans Display Regular"/>
              </a:defRPr>
            </a:lvl1pPr>
            <a:lvl2pPr marL="1257300" indent="-685800" defTabSz="1828800">
              <a:lnSpc>
                <a:spcPct val="90000"/>
              </a:lnSpc>
              <a:spcBef>
                <a:spcPts val="2000"/>
              </a:spcBef>
              <a:buClr>
                <a:srgbClr val="000000"/>
              </a:buClr>
              <a:buSzPts val="5600"/>
              <a:buFont typeface="Arial"/>
              <a:buChar char="•"/>
              <a:defRPr sz="5600">
                <a:latin typeface="VK Sans Display Regular"/>
                <a:ea typeface="VK Sans Display Regular"/>
                <a:cs typeface="VK Sans Display Regular"/>
                <a:sym typeface="VK Sans Display Regular"/>
              </a:defRPr>
            </a:lvl2pPr>
            <a:lvl3pPr marL="1714500" indent="-685800" defTabSz="1828800">
              <a:lnSpc>
                <a:spcPct val="90000"/>
              </a:lnSpc>
              <a:spcBef>
                <a:spcPts val="2000"/>
              </a:spcBef>
              <a:buClr>
                <a:srgbClr val="000000"/>
              </a:buClr>
              <a:buSzPts val="5600"/>
              <a:buFont typeface="Arial"/>
              <a:buChar char="•"/>
              <a:defRPr sz="5600">
                <a:latin typeface="VK Sans Display Regular"/>
                <a:ea typeface="VK Sans Display Regular"/>
                <a:cs typeface="VK Sans Display Regular"/>
                <a:sym typeface="VK Sans Display Regular"/>
              </a:defRPr>
            </a:lvl3pPr>
            <a:lvl4pPr marL="2171700" indent="-685800" defTabSz="1828800">
              <a:lnSpc>
                <a:spcPct val="90000"/>
              </a:lnSpc>
              <a:spcBef>
                <a:spcPts val="2000"/>
              </a:spcBef>
              <a:buClr>
                <a:srgbClr val="000000"/>
              </a:buClr>
              <a:buSzPts val="5600"/>
              <a:buFont typeface="Arial"/>
              <a:buChar char="•"/>
              <a:defRPr sz="5600">
                <a:latin typeface="VK Sans Display Regular"/>
                <a:ea typeface="VK Sans Display Regular"/>
                <a:cs typeface="VK Sans Display Regular"/>
                <a:sym typeface="VK Sans Display Regular"/>
              </a:defRPr>
            </a:lvl4pPr>
            <a:lvl5pPr marL="2628900" indent="-685800" defTabSz="1828800">
              <a:lnSpc>
                <a:spcPct val="90000"/>
              </a:lnSpc>
              <a:spcBef>
                <a:spcPts val="2000"/>
              </a:spcBef>
              <a:buClr>
                <a:srgbClr val="000000"/>
              </a:buClr>
              <a:buSzPts val="5600"/>
              <a:buFont typeface="Arial"/>
              <a:buChar char="•"/>
              <a:defRPr sz="5600">
                <a:latin typeface="VK Sans Display Regular"/>
                <a:ea typeface="VK Sans Display Regular"/>
                <a:cs typeface="VK Sans Display Regular"/>
                <a:sym typeface="VK Sans Display Regular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577" name="Рисунок 2" descr="Рисунок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92193" y="530351"/>
            <a:ext cx="3135763" cy="719626"/>
          </a:xfrm>
          <a:prstGeom prst="rect">
            <a:avLst/>
          </a:prstGeom>
          <a:ln w="12700">
            <a:miter lim="400000"/>
          </a:ln>
        </p:spPr>
      </p:pic>
      <p:sp>
        <p:nvSpPr>
          <p:cNvPr id="578" name="Номер слайда"/>
          <p:cNvSpPr txBox="1"/>
          <p:nvPr>
            <p:ph type="sldNum" sz="quarter" idx="2"/>
          </p:nvPr>
        </p:nvSpPr>
        <p:spPr>
          <a:xfrm>
            <a:off x="16961726" y="12467784"/>
            <a:ext cx="504373" cy="483735"/>
          </a:xfrm>
          <a:prstGeom prst="rect">
            <a:avLst/>
          </a:prstGeom>
        </p:spPr>
        <p:txBody>
          <a:bodyPr lIns="91352" tIns="91352" rIns="91352" bIns="91352"/>
          <a:lstStyle>
            <a:lvl1pPr defTabSz="1828800"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Заголовок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</a:t>
            </a:r>
          </a:p>
        </p:txBody>
      </p:sp>
      <p:sp>
        <p:nvSpPr>
          <p:cNvPr id="67" name="Нижний колонтитул"/>
          <p:cNvSpPr txBox="1"/>
          <p:nvPr>
            <p:ph type="body" sz="quarter" idx="21" hasCustomPrompt="1"/>
          </p:nvPr>
        </p:nvSpPr>
        <p:spPr>
          <a:xfrm>
            <a:off x="1585009" y="11223580"/>
            <a:ext cx="17592133" cy="382538"/>
          </a:xfrm>
          <a:prstGeom prst="rect">
            <a:avLst/>
          </a:prstGeom>
        </p:spPr>
        <p:txBody>
          <a:bodyPr anchor="b"/>
          <a:lstStyle>
            <a:lvl1pPr defTabSz="825500">
              <a:spcBef>
                <a:spcPts val="0"/>
              </a:spcBef>
              <a:tabLst>
                <a:tab pos="5524500" algn="l"/>
              </a:tabLst>
              <a:defRPr sz="2000"/>
            </a:lvl1pPr>
          </a:lstStyle>
          <a:p>
            <a:pPr/>
            <a:r>
              <a:t>Нижний колонтитул</a:t>
            </a:r>
          </a:p>
        </p:txBody>
      </p:sp>
      <p:sp>
        <p:nvSpPr>
          <p:cNvPr id="68" name="00"/>
          <p:cNvSpPr txBox="1"/>
          <p:nvPr>
            <p:ph type="body" sz="quarter" idx="22" hasCustomPrompt="1"/>
          </p:nvPr>
        </p:nvSpPr>
        <p:spPr>
          <a:xfrm>
            <a:off x="22072955" y="11223580"/>
            <a:ext cx="741114" cy="382538"/>
          </a:xfrm>
          <a:prstGeom prst="rect">
            <a:avLst/>
          </a:prstGeom>
        </p:spPr>
        <p:txBody>
          <a:bodyPr anchor="b"/>
          <a:lstStyle>
            <a:lvl1pPr algn="r" defTabSz="825500">
              <a:spcBef>
                <a:spcPts val="0"/>
              </a:spcBef>
              <a:tabLst>
                <a:tab pos="5524500" algn="l"/>
              </a:tabLst>
              <a:defRPr sz="2000"/>
            </a:lvl1pPr>
          </a:lstStyle>
          <a:p>
            <a:pPr/>
            <a:r>
              <a:t>00</a:t>
            </a:r>
          </a:p>
        </p:txBody>
      </p:sp>
      <p:sp>
        <p:nvSpPr>
          <p:cNvPr id="6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Заголовок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</a:t>
            </a:r>
          </a:p>
        </p:txBody>
      </p:sp>
      <p:sp>
        <p:nvSpPr>
          <p:cNvPr id="77" name="Уровень текста 1…"/>
          <p:cNvSpPr txBox="1"/>
          <p:nvPr>
            <p:ph type="body" idx="1"/>
          </p:nvPr>
        </p:nvSpPr>
        <p:spPr>
          <a:xfrm>
            <a:off x="1587599" y="3455249"/>
            <a:ext cx="21237476" cy="733975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2pPr>
              <a:defRPr>
                <a:latin typeface="TTTravels-DemiBold"/>
                <a:ea typeface="TTTravels-DemiBold"/>
                <a:cs typeface="TTTravels-DemiBold"/>
                <a:sym typeface="TTTravels-DemiBold"/>
              </a:defRPr>
            </a:lvl2pPr>
            <a:lvl3pPr marL="715237" indent="-711200">
              <a:buSzPct val="74000"/>
              <a:buBlip>
                <a:blip r:embed="rId2"/>
              </a:buBlip>
            </a:lvl3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78" name="Фон внутренних страниц.png" descr="Фон внутренних страниц.png"/>
          <p:cNvPicPr>
            <a:picLocks noChangeAspect="1"/>
          </p:cNvPicPr>
          <p:nvPr/>
        </p:nvPicPr>
        <p:blipFill>
          <a:blip r:embed="rId3">
            <a:extLst/>
          </a:blip>
          <a:srcRect l="0" t="87982" r="0" b="0"/>
          <a:stretch>
            <a:fillRect/>
          </a:stretch>
        </p:blipFill>
        <p:spPr>
          <a:xfrm>
            <a:off x="0" y="12067503"/>
            <a:ext cx="24382413" cy="1648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Рисунок 6" descr="Рисунок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143999" y="12204000"/>
            <a:ext cx="4664701" cy="1576801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Нижний колонтитул"/>
          <p:cNvSpPr txBox="1"/>
          <p:nvPr>
            <p:ph type="body" sz="quarter" idx="21" hasCustomPrompt="1"/>
          </p:nvPr>
        </p:nvSpPr>
        <p:spPr>
          <a:xfrm>
            <a:off x="1585009" y="11223580"/>
            <a:ext cx="17592133" cy="382538"/>
          </a:xfrm>
          <a:prstGeom prst="rect">
            <a:avLst/>
          </a:prstGeom>
        </p:spPr>
        <p:txBody>
          <a:bodyPr anchor="b"/>
          <a:lstStyle>
            <a:lvl1pPr defTabSz="825500">
              <a:spcBef>
                <a:spcPts val="0"/>
              </a:spcBef>
              <a:tabLst>
                <a:tab pos="5524500" algn="l"/>
              </a:tabLst>
              <a:defRPr sz="2000"/>
            </a:lvl1pPr>
          </a:lstStyle>
          <a:p>
            <a:pPr/>
            <a:r>
              <a:t>Нижний колонтитул</a:t>
            </a:r>
          </a:p>
        </p:txBody>
      </p:sp>
      <p:sp>
        <p:nvSpPr>
          <p:cNvPr id="81" name="00"/>
          <p:cNvSpPr txBox="1"/>
          <p:nvPr>
            <p:ph type="body" sz="quarter" idx="22" hasCustomPrompt="1"/>
          </p:nvPr>
        </p:nvSpPr>
        <p:spPr>
          <a:xfrm>
            <a:off x="22072955" y="11223580"/>
            <a:ext cx="741114" cy="382538"/>
          </a:xfrm>
          <a:prstGeom prst="rect">
            <a:avLst/>
          </a:prstGeom>
        </p:spPr>
        <p:txBody>
          <a:bodyPr anchor="b"/>
          <a:lstStyle>
            <a:lvl1pPr algn="r" defTabSz="825500">
              <a:spcBef>
                <a:spcPts val="0"/>
              </a:spcBef>
              <a:tabLst>
                <a:tab pos="5524500" algn="l"/>
              </a:tabLst>
              <a:defRPr sz="2000"/>
            </a:lvl1pPr>
          </a:lstStyle>
          <a:p>
            <a:pPr/>
            <a:r>
              <a:t>00</a:t>
            </a:r>
          </a:p>
        </p:txBody>
      </p:sp>
      <p:sp>
        <p:nvSpPr>
          <p:cNvPr id="82" name="Заполнитель для объектов"/>
          <p:cNvSpPr txBox="1"/>
          <p:nvPr>
            <p:ph type="obj" idx="3"/>
          </p:nvPr>
        </p:nvSpPr>
        <p:spPr>
          <a:xfrm>
            <a:off x="1586806" y="3454824"/>
            <a:ext cx="21234401" cy="73406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83" name="Рисунок 2" descr="Рисунок 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558052" y="724891"/>
            <a:ext cx="3039152" cy="697455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Текст и текст/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Заголовок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</a:t>
            </a:r>
          </a:p>
        </p:txBody>
      </p:sp>
      <p:sp>
        <p:nvSpPr>
          <p:cNvPr id="92" name="Уровень текста 1…"/>
          <p:cNvSpPr txBox="1"/>
          <p:nvPr>
            <p:ph type="body" sz="quarter" idx="1"/>
          </p:nvPr>
        </p:nvSpPr>
        <p:spPr>
          <a:xfrm>
            <a:off x="1587600" y="3460216"/>
            <a:ext cx="6584851" cy="73384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2pPr>
              <a:defRPr>
                <a:latin typeface="TTTravels-DemiBold"/>
                <a:ea typeface="TTTravels-DemiBold"/>
                <a:cs typeface="TTTravels-DemiBold"/>
                <a:sym typeface="TTTravels-DemiBold"/>
              </a:defRPr>
            </a:lvl2pPr>
            <a:lvl3pPr>
              <a:buSzPct val="74000"/>
              <a:buBlip>
                <a:blip r:embed="rId2"/>
              </a:buBlip>
            </a:lvl3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93" name="Фон внутренних страниц.png" descr="Фон внутренних страниц.png"/>
          <p:cNvPicPr>
            <a:picLocks noChangeAspect="1"/>
          </p:cNvPicPr>
          <p:nvPr/>
        </p:nvPicPr>
        <p:blipFill>
          <a:blip r:embed="rId3">
            <a:extLst/>
          </a:blip>
          <a:srcRect l="0" t="87982" r="0" b="0"/>
          <a:stretch>
            <a:fillRect/>
          </a:stretch>
        </p:blipFill>
        <p:spPr>
          <a:xfrm>
            <a:off x="0" y="12067503"/>
            <a:ext cx="24382413" cy="1648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94" name="Рисунок 7" descr="Рисунок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143999" y="12204000"/>
            <a:ext cx="4664701" cy="1576801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Нижний колонтитул"/>
          <p:cNvSpPr txBox="1"/>
          <p:nvPr>
            <p:ph type="body" sz="quarter" idx="21" hasCustomPrompt="1"/>
          </p:nvPr>
        </p:nvSpPr>
        <p:spPr>
          <a:xfrm>
            <a:off x="1585009" y="11223580"/>
            <a:ext cx="17592133" cy="382538"/>
          </a:xfrm>
          <a:prstGeom prst="rect">
            <a:avLst/>
          </a:prstGeom>
        </p:spPr>
        <p:txBody>
          <a:bodyPr anchor="b"/>
          <a:lstStyle>
            <a:lvl1pPr defTabSz="825500">
              <a:spcBef>
                <a:spcPts val="0"/>
              </a:spcBef>
              <a:tabLst>
                <a:tab pos="5524500" algn="l"/>
              </a:tabLst>
              <a:defRPr sz="2000"/>
            </a:lvl1pPr>
          </a:lstStyle>
          <a:p>
            <a:pPr/>
            <a:r>
              <a:t>Нижний колонтитул</a:t>
            </a:r>
          </a:p>
        </p:txBody>
      </p:sp>
      <p:sp>
        <p:nvSpPr>
          <p:cNvPr id="96" name="00"/>
          <p:cNvSpPr txBox="1"/>
          <p:nvPr>
            <p:ph type="body" sz="quarter" idx="22" hasCustomPrompt="1"/>
          </p:nvPr>
        </p:nvSpPr>
        <p:spPr>
          <a:xfrm>
            <a:off x="22072955" y="11223580"/>
            <a:ext cx="741114" cy="382538"/>
          </a:xfrm>
          <a:prstGeom prst="rect">
            <a:avLst/>
          </a:prstGeom>
        </p:spPr>
        <p:txBody>
          <a:bodyPr anchor="b"/>
          <a:lstStyle>
            <a:lvl1pPr algn="r" defTabSz="825500">
              <a:spcBef>
                <a:spcPts val="0"/>
              </a:spcBef>
              <a:tabLst>
                <a:tab pos="5524500" algn="l"/>
              </a:tabLst>
              <a:defRPr sz="2000"/>
            </a:lvl1pPr>
          </a:lstStyle>
          <a:p>
            <a:pPr/>
            <a:r>
              <a:t>00</a:t>
            </a:r>
          </a:p>
        </p:txBody>
      </p:sp>
      <p:sp>
        <p:nvSpPr>
          <p:cNvPr id="97" name="Заполнитель для объектов"/>
          <p:cNvSpPr txBox="1"/>
          <p:nvPr>
            <p:ph type="obj" sz="half" idx="3"/>
          </p:nvPr>
        </p:nvSpPr>
        <p:spPr>
          <a:xfrm>
            <a:off x="8893543" y="3448678"/>
            <a:ext cx="13918315" cy="73406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8" name="Прямоугольник"/>
          <p:cNvSpPr/>
          <p:nvPr/>
        </p:nvSpPr>
        <p:spPr>
          <a:xfrm>
            <a:off x="8890000" y="3454400"/>
            <a:ext cx="13919200" cy="7340600"/>
          </a:xfrm>
          <a:prstGeom prst="rect">
            <a:avLst/>
          </a:prstGeom>
          <a:ln w="12700">
            <a:miter lim="400000"/>
          </a:ln>
        </p:spPr>
        <p:txBody>
          <a:bodyPr lIns="89999" tIns="89999" rIns="89999" bIns="89999" anchor="ctr"/>
          <a:lstStyle/>
          <a:p>
            <a:pPr algn="ctr" defTabSz="1828800">
              <a:defRPr sz="3200">
                <a:solidFill>
                  <a:srgbClr val="FFFFFF"/>
                </a:solidFill>
                <a:latin typeface="TTTravels-Regular"/>
                <a:ea typeface="TTTravels-Regular"/>
                <a:cs typeface="TTTravels-Regular"/>
                <a:sym typeface="TTTravels-Regular"/>
              </a:defRPr>
            </a:pPr>
          </a:p>
        </p:txBody>
      </p:sp>
      <p:pic>
        <p:nvPicPr>
          <p:cNvPr id="99" name="Рисунок 2" descr="Рисунок 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558052" y="724891"/>
            <a:ext cx="3039152" cy="697455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 текста/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Заголовок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</a:t>
            </a:r>
          </a:p>
        </p:txBody>
      </p:sp>
      <p:sp>
        <p:nvSpPr>
          <p:cNvPr id="108" name="Уровень текста 1…"/>
          <p:cNvSpPr txBox="1"/>
          <p:nvPr>
            <p:ph type="body" sz="half" idx="1" hasCustomPrompt="1"/>
          </p:nvPr>
        </p:nvSpPr>
        <p:spPr>
          <a:xfrm>
            <a:off x="1583201" y="3456199"/>
            <a:ext cx="10251314" cy="73512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2pPr>
              <a:defRPr>
                <a:latin typeface="TTTravels-DemiBold"/>
                <a:ea typeface="TTTravels-DemiBold"/>
                <a:cs typeface="TTTravels-DemiBold"/>
                <a:sym typeface="TTTravels-DemiBold"/>
              </a:defRPr>
            </a:lvl2pPr>
            <a:lvl3pPr>
              <a:buSzPct val="74000"/>
              <a:buBlip>
                <a:blip r:embed="rId2"/>
              </a:buBlip>
            </a:lvl3pPr>
          </a:lstStyle>
          <a:p>
            <a:pPr/>
            <a:r>
              <a:t>Окно для вставки текста, таблицы, диаграммы, схемы, фотографии, иллюстрации или видео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pic>
        <p:nvPicPr>
          <p:cNvPr id="109" name="Фон внутренних страниц.png" descr="Фон внутренних страниц.png"/>
          <p:cNvPicPr>
            <a:picLocks noChangeAspect="1"/>
          </p:cNvPicPr>
          <p:nvPr/>
        </p:nvPicPr>
        <p:blipFill>
          <a:blip r:embed="rId3">
            <a:extLst/>
          </a:blip>
          <a:srcRect l="0" t="87982" r="0" b="0"/>
          <a:stretch>
            <a:fillRect/>
          </a:stretch>
        </p:blipFill>
        <p:spPr>
          <a:xfrm>
            <a:off x="0" y="12067503"/>
            <a:ext cx="24382413" cy="1648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Рисунок 7" descr="Рисунок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143999" y="12204000"/>
            <a:ext cx="4664701" cy="1576801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Нижний колонтитул"/>
          <p:cNvSpPr txBox="1"/>
          <p:nvPr>
            <p:ph type="body" sz="quarter" idx="21" hasCustomPrompt="1"/>
          </p:nvPr>
        </p:nvSpPr>
        <p:spPr>
          <a:xfrm>
            <a:off x="1585009" y="11223580"/>
            <a:ext cx="17592133" cy="382538"/>
          </a:xfrm>
          <a:prstGeom prst="rect">
            <a:avLst/>
          </a:prstGeom>
        </p:spPr>
        <p:txBody>
          <a:bodyPr anchor="b"/>
          <a:lstStyle>
            <a:lvl1pPr defTabSz="825500">
              <a:spcBef>
                <a:spcPts val="0"/>
              </a:spcBef>
              <a:tabLst>
                <a:tab pos="5524500" algn="l"/>
              </a:tabLst>
              <a:defRPr sz="2000"/>
            </a:lvl1pPr>
          </a:lstStyle>
          <a:p>
            <a:pPr/>
            <a:r>
              <a:t>Нижний колонтитул</a:t>
            </a:r>
          </a:p>
        </p:txBody>
      </p:sp>
      <p:sp>
        <p:nvSpPr>
          <p:cNvPr id="112" name="00"/>
          <p:cNvSpPr txBox="1"/>
          <p:nvPr>
            <p:ph type="body" sz="quarter" idx="22" hasCustomPrompt="1"/>
          </p:nvPr>
        </p:nvSpPr>
        <p:spPr>
          <a:xfrm>
            <a:off x="22072955" y="11223580"/>
            <a:ext cx="741114" cy="382538"/>
          </a:xfrm>
          <a:prstGeom prst="rect">
            <a:avLst/>
          </a:prstGeom>
        </p:spPr>
        <p:txBody>
          <a:bodyPr anchor="b"/>
          <a:lstStyle>
            <a:lvl1pPr algn="r" defTabSz="825500">
              <a:spcBef>
                <a:spcPts val="0"/>
              </a:spcBef>
              <a:tabLst>
                <a:tab pos="5524500" algn="l"/>
              </a:tabLst>
              <a:defRPr sz="2000"/>
            </a:lvl1pPr>
          </a:lstStyle>
          <a:p>
            <a:pPr/>
            <a:r>
              <a:t>00</a:t>
            </a:r>
          </a:p>
        </p:txBody>
      </p:sp>
      <p:sp>
        <p:nvSpPr>
          <p:cNvPr id="113" name="Заполнитель для объектов"/>
          <p:cNvSpPr txBox="1"/>
          <p:nvPr>
            <p:ph type="obj" sz="half" idx="3"/>
          </p:nvPr>
        </p:nvSpPr>
        <p:spPr>
          <a:xfrm>
            <a:off x="12560002" y="3452779"/>
            <a:ext cx="10248901" cy="73533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4" name="Прямоугольник"/>
          <p:cNvSpPr/>
          <p:nvPr/>
        </p:nvSpPr>
        <p:spPr>
          <a:xfrm>
            <a:off x="12560002" y="3455149"/>
            <a:ext cx="10248901" cy="7353301"/>
          </a:xfrm>
          <a:prstGeom prst="rect">
            <a:avLst/>
          </a:prstGeom>
          <a:ln w="12700">
            <a:miter lim="400000"/>
          </a:ln>
        </p:spPr>
        <p:txBody>
          <a:bodyPr lIns="89999" tIns="89999" rIns="89999" bIns="89999" anchor="ctr"/>
          <a:lstStyle/>
          <a:p>
            <a:pPr algn="ctr" defTabSz="1828800">
              <a:defRPr sz="3200">
                <a:solidFill>
                  <a:srgbClr val="FFFFFF"/>
                </a:solidFill>
                <a:latin typeface="TTTravels-Regular"/>
                <a:ea typeface="TTTravels-Regular"/>
                <a:cs typeface="TTTravels-Regular"/>
                <a:sym typeface="TTTravels-Regular"/>
              </a:defRPr>
            </a:pPr>
          </a:p>
        </p:txBody>
      </p:sp>
      <p:pic>
        <p:nvPicPr>
          <p:cNvPr id="115" name="Рисунок 2" descr="Рисунок 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558052" y="724891"/>
            <a:ext cx="3039152" cy="697455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Текст и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Заголовок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</a:t>
            </a:r>
          </a:p>
        </p:txBody>
      </p:sp>
      <p:sp>
        <p:nvSpPr>
          <p:cNvPr id="124" name="Уровень текста 1…"/>
          <p:cNvSpPr txBox="1"/>
          <p:nvPr>
            <p:ph type="body" sz="quarter" idx="1"/>
          </p:nvPr>
        </p:nvSpPr>
        <p:spPr>
          <a:xfrm>
            <a:off x="1587600" y="3456840"/>
            <a:ext cx="6584851" cy="733816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2pPr>
              <a:defRPr>
                <a:latin typeface="TTTravels-DemiBold"/>
                <a:ea typeface="TTTravels-DemiBold"/>
                <a:cs typeface="TTTravels-DemiBold"/>
                <a:sym typeface="TTTravels-DemiBold"/>
              </a:defRPr>
            </a:lvl2pPr>
            <a:lvl3pPr>
              <a:buSzPct val="74000"/>
              <a:buBlip>
                <a:blip r:embed="rId2"/>
              </a:buBlip>
            </a:lvl3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125" name="Фон внутренних страниц.png" descr="Фон внутренних страниц.png"/>
          <p:cNvPicPr>
            <a:picLocks noChangeAspect="1"/>
          </p:cNvPicPr>
          <p:nvPr/>
        </p:nvPicPr>
        <p:blipFill>
          <a:blip r:embed="rId3">
            <a:extLst/>
          </a:blip>
          <a:srcRect l="0" t="87982" r="0" b="0"/>
          <a:stretch>
            <a:fillRect/>
          </a:stretch>
        </p:blipFill>
        <p:spPr>
          <a:xfrm>
            <a:off x="0" y="12067503"/>
            <a:ext cx="24382413" cy="1648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Рисунок 9" descr="Рисунок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143999" y="12204000"/>
            <a:ext cx="4664701" cy="1576801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Нижний колонтитул"/>
          <p:cNvSpPr txBox="1"/>
          <p:nvPr>
            <p:ph type="body" sz="quarter" idx="21" hasCustomPrompt="1"/>
          </p:nvPr>
        </p:nvSpPr>
        <p:spPr>
          <a:xfrm>
            <a:off x="1585009" y="11223580"/>
            <a:ext cx="17592133" cy="382538"/>
          </a:xfrm>
          <a:prstGeom prst="rect">
            <a:avLst/>
          </a:prstGeom>
        </p:spPr>
        <p:txBody>
          <a:bodyPr anchor="b"/>
          <a:lstStyle>
            <a:lvl1pPr defTabSz="825500">
              <a:spcBef>
                <a:spcPts val="0"/>
              </a:spcBef>
              <a:tabLst>
                <a:tab pos="5524500" algn="l"/>
              </a:tabLst>
              <a:defRPr sz="2000"/>
            </a:lvl1pPr>
          </a:lstStyle>
          <a:p>
            <a:pPr/>
            <a:r>
              <a:t>Нижний колонтитул</a:t>
            </a:r>
          </a:p>
        </p:txBody>
      </p:sp>
      <p:sp>
        <p:nvSpPr>
          <p:cNvPr id="128" name="00"/>
          <p:cNvSpPr txBox="1"/>
          <p:nvPr>
            <p:ph type="body" sz="quarter" idx="22" hasCustomPrompt="1"/>
          </p:nvPr>
        </p:nvSpPr>
        <p:spPr>
          <a:xfrm>
            <a:off x="22072955" y="11223580"/>
            <a:ext cx="741114" cy="382538"/>
          </a:xfrm>
          <a:prstGeom prst="rect">
            <a:avLst/>
          </a:prstGeom>
        </p:spPr>
        <p:txBody>
          <a:bodyPr anchor="b"/>
          <a:lstStyle>
            <a:lvl1pPr algn="r" defTabSz="825500">
              <a:spcBef>
                <a:spcPts val="0"/>
              </a:spcBef>
              <a:tabLst>
                <a:tab pos="5524500" algn="l"/>
              </a:tabLst>
              <a:defRPr sz="2000"/>
            </a:lvl1pPr>
          </a:lstStyle>
          <a:p>
            <a:pPr/>
            <a:r>
              <a:t>00</a:t>
            </a:r>
          </a:p>
        </p:txBody>
      </p:sp>
      <p:sp>
        <p:nvSpPr>
          <p:cNvPr id="129" name="Заполнитель для объектов"/>
          <p:cNvSpPr txBox="1"/>
          <p:nvPr>
            <p:ph type="obj" sz="quarter" idx="3"/>
          </p:nvPr>
        </p:nvSpPr>
        <p:spPr>
          <a:xfrm>
            <a:off x="8886087" y="3456840"/>
            <a:ext cx="13924290" cy="332550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Прямоугольник"/>
          <p:cNvSpPr/>
          <p:nvPr/>
        </p:nvSpPr>
        <p:spPr>
          <a:xfrm>
            <a:off x="8890000" y="7469492"/>
            <a:ext cx="13919200" cy="3325508"/>
          </a:xfrm>
          <a:prstGeom prst="rect">
            <a:avLst/>
          </a:prstGeom>
          <a:ln w="12700">
            <a:miter lim="400000"/>
          </a:ln>
        </p:spPr>
        <p:txBody>
          <a:bodyPr lIns="89999" tIns="89999" rIns="89999" bIns="89999" anchor="ctr"/>
          <a:lstStyle/>
          <a:p>
            <a:pPr algn="ctr" defTabSz="1828800">
              <a:defRPr sz="3200">
                <a:solidFill>
                  <a:srgbClr val="FFFFFF"/>
                </a:solidFill>
                <a:latin typeface="TTTravels-Regular"/>
                <a:ea typeface="TTTravels-Regular"/>
                <a:cs typeface="TTTravels-Regular"/>
                <a:sym typeface="TTTravels-Regular"/>
              </a:defRPr>
            </a:pPr>
          </a:p>
        </p:txBody>
      </p:sp>
      <p:sp>
        <p:nvSpPr>
          <p:cNvPr id="131" name="Прямоугольник"/>
          <p:cNvSpPr/>
          <p:nvPr/>
        </p:nvSpPr>
        <p:spPr>
          <a:xfrm>
            <a:off x="8886087" y="3456840"/>
            <a:ext cx="13919201" cy="3325508"/>
          </a:xfrm>
          <a:prstGeom prst="rect">
            <a:avLst/>
          </a:prstGeom>
          <a:ln w="12700">
            <a:miter lim="400000"/>
          </a:ln>
        </p:spPr>
        <p:txBody>
          <a:bodyPr lIns="89999" tIns="89999" rIns="89999" bIns="89999" anchor="ctr"/>
          <a:lstStyle/>
          <a:p>
            <a:pPr algn="ctr" defTabSz="1828800">
              <a:defRPr sz="3200">
                <a:solidFill>
                  <a:srgbClr val="FFFFFF"/>
                </a:solidFill>
                <a:latin typeface="TTTravels-Regular"/>
                <a:ea typeface="TTTravels-Regular"/>
                <a:cs typeface="TTTravels-Regular"/>
                <a:sym typeface="TTTravels-Regular"/>
              </a:defRPr>
            </a:pPr>
          </a:p>
        </p:txBody>
      </p:sp>
      <p:pic>
        <p:nvPicPr>
          <p:cNvPr id="132" name="Рисунок 2" descr="Рисунок 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558052" y="724891"/>
            <a:ext cx="3039152" cy="697455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Уровень текста 1…"/>
          <p:cNvSpPr txBox="1"/>
          <p:nvPr>
            <p:ph type="body" sz="quarter" idx="1"/>
          </p:nvPr>
        </p:nvSpPr>
        <p:spPr>
          <a:xfrm>
            <a:off x="1579562" y="9678988"/>
            <a:ext cx="17573626" cy="11033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2pPr>
              <a:defRPr>
                <a:latin typeface="TTTravels-DemiBold"/>
                <a:ea typeface="TTTravels-DemiBold"/>
                <a:cs typeface="TTTravels-DemiBold"/>
                <a:sym typeface="TTTravels-DemiBold"/>
              </a:defRPr>
            </a:lvl2pPr>
            <a:lvl3pPr>
              <a:buSzPct val="74000"/>
              <a:buBlip>
                <a:blip r:embed="rId2"/>
              </a:buBlip>
            </a:lvl3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41" name="Заголовок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</a:t>
            </a:r>
          </a:p>
        </p:txBody>
      </p:sp>
      <p:pic>
        <p:nvPicPr>
          <p:cNvPr id="142" name="Фон внутренних страниц.png" descr="Фон внутренних страниц.png"/>
          <p:cNvPicPr>
            <a:picLocks noChangeAspect="1"/>
          </p:cNvPicPr>
          <p:nvPr/>
        </p:nvPicPr>
        <p:blipFill>
          <a:blip r:embed="rId3">
            <a:extLst/>
          </a:blip>
          <a:srcRect l="0" t="87982" r="0" b="0"/>
          <a:stretch>
            <a:fillRect/>
          </a:stretch>
        </p:blipFill>
        <p:spPr>
          <a:xfrm>
            <a:off x="0" y="12067503"/>
            <a:ext cx="24382413" cy="1648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Рисунок 8" descr="Рисунок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143999" y="12204000"/>
            <a:ext cx="4664701" cy="1576801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Нижний колонтитул"/>
          <p:cNvSpPr txBox="1"/>
          <p:nvPr>
            <p:ph type="body" sz="quarter" idx="21" hasCustomPrompt="1"/>
          </p:nvPr>
        </p:nvSpPr>
        <p:spPr>
          <a:xfrm>
            <a:off x="1585009" y="11223580"/>
            <a:ext cx="17592133" cy="382538"/>
          </a:xfrm>
          <a:prstGeom prst="rect">
            <a:avLst/>
          </a:prstGeom>
        </p:spPr>
        <p:txBody>
          <a:bodyPr anchor="b"/>
          <a:lstStyle>
            <a:lvl1pPr defTabSz="825500">
              <a:spcBef>
                <a:spcPts val="0"/>
              </a:spcBef>
              <a:tabLst>
                <a:tab pos="5524500" algn="l"/>
              </a:tabLst>
              <a:defRPr sz="2000"/>
            </a:lvl1pPr>
          </a:lstStyle>
          <a:p>
            <a:pPr/>
            <a:r>
              <a:t>Нижний колонтитул</a:t>
            </a:r>
          </a:p>
        </p:txBody>
      </p:sp>
      <p:sp>
        <p:nvSpPr>
          <p:cNvPr id="145" name="00"/>
          <p:cNvSpPr txBox="1"/>
          <p:nvPr>
            <p:ph type="body" sz="quarter" idx="22" hasCustomPrompt="1"/>
          </p:nvPr>
        </p:nvSpPr>
        <p:spPr>
          <a:xfrm>
            <a:off x="22072955" y="11223580"/>
            <a:ext cx="741114" cy="382538"/>
          </a:xfrm>
          <a:prstGeom prst="rect">
            <a:avLst/>
          </a:prstGeom>
        </p:spPr>
        <p:txBody>
          <a:bodyPr anchor="b"/>
          <a:lstStyle>
            <a:lvl1pPr algn="r" defTabSz="825500">
              <a:spcBef>
                <a:spcPts val="0"/>
              </a:spcBef>
              <a:tabLst>
                <a:tab pos="5524500" algn="l"/>
              </a:tabLst>
              <a:defRPr sz="2000"/>
            </a:lvl1pPr>
          </a:lstStyle>
          <a:p>
            <a:pPr/>
            <a:r>
              <a:t>00</a:t>
            </a:r>
          </a:p>
        </p:txBody>
      </p:sp>
      <p:sp>
        <p:nvSpPr>
          <p:cNvPr id="146" name="Заполнитель для объектов"/>
          <p:cNvSpPr txBox="1"/>
          <p:nvPr>
            <p:ph type="obj" sz="quarter" idx="3"/>
          </p:nvPr>
        </p:nvSpPr>
        <p:spPr>
          <a:xfrm>
            <a:off x="1587500" y="3456840"/>
            <a:ext cx="10248900" cy="587161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7" name="Прямоугольник"/>
          <p:cNvSpPr/>
          <p:nvPr/>
        </p:nvSpPr>
        <p:spPr>
          <a:xfrm>
            <a:off x="12563617" y="3456840"/>
            <a:ext cx="10254371" cy="5867401"/>
          </a:xfrm>
          <a:prstGeom prst="rect">
            <a:avLst/>
          </a:prstGeom>
          <a:ln w="12700">
            <a:miter lim="400000"/>
          </a:ln>
        </p:spPr>
        <p:txBody>
          <a:bodyPr lIns="89999" tIns="89999" rIns="89999" bIns="89999" anchor="ctr"/>
          <a:lstStyle/>
          <a:p>
            <a:pPr algn="ctr" defTabSz="1828800">
              <a:defRPr sz="3200">
                <a:solidFill>
                  <a:srgbClr val="FFFFFF"/>
                </a:solidFill>
                <a:latin typeface="TTTravels-Regular"/>
                <a:ea typeface="TTTravels-Regular"/>
                <a:cs typeface="TTTravels-Regular"/>
                <a:sym typeface="TTTravels-Regular"/>
              </a:defRPr>
            </a:pPr>
          </a:p>
        </p:txBody>
      </p:sp>
      <p:sp>
        <p:nvSpPr>
          <p:cNvPr id="148" name="Прямоугольник"/>
          <p:cNvSpPr/>
          <p:nvPr/>
        </p:nvSpPr>
        <p:spPr>
          <a:xfrm>
            <a:off x="1587500" y="3456840"/>
            <a:ext cx="10254370" cy="5871615"/>
          </a:xfrm>
          <a:prstGeom prst="rect">
            <a:avLst/>
          </a:prstGeom>
          <a:ln w="12700">
            <a:miter lim="400000"/>
          </a:ln>
        </p:spPr>
        <p:txBody>
          <a:bodyPr lIns="89999" tIns="89999" rIns="89999" bIns="89999" anchor="ctr"/>
          <a:lstStyle/>
          <a:p>
            <a:pPr algn="ctr" defTabSz="1828800">
              <a:defRPr sz="3200">
                <a:solidFill>
                  <a:srgbClr val="FFFFFF"/>
                </a:solidFill>
                <a:latin typeface="TTTravels-Regular"/>
                <a:ea typeface="TTTravels-Regular"/>
                <a:cs typeface="TTTravels-Regular"/>
                <a:sym typeface="TTTravels-Regular"/>
              </a:defRPr>
            </a:pPr>
          </a:p>
        </p:txBody>
      </p:sp>
      <p:pic>
        <p:nvPicPr>
          <p:cNvPr id="149" name="Рисунок 2" descr="Рисунок 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558052" y="724891"/>
            <a:ext cx="3039152" cy="697455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<Relationship Id="rId18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14.xml"/><Relationship Id="rId20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1.xml"/><Relationship Id="rId27" Type="http://schemas.openxmlformats.org/officeDocument/2006/relationships/slideLayout" Target="../slideLayouts/slideLayout22.xml"/><Relationship Id="rId28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24.xml"/><Relationship Id="rId30" Type="http://schemas.openxmlformats.org/officeDocument/2006/relationships/slideLayout" Target="../slideLayouts/slideLayout25.xml"/><Relationship Id="rId31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28.xml"/><Relationship Id="rId34" Type="http://schemas.openxmlformats.org/officeDocument/2006/relationships/slideLayout" Target="../slideLayouts/slideLayout29.xml"/><Relationship Id="rId35" Type="http://schemas.openxmlformats.org/officeDocument/2006/relationships/slideLayout" Target="../slideLayouts/slideLayout30.xml"/><Relationship Id="rId36" Type="http://schemas.openxmlformats.org/officeDocument/2006/relationships/slideLayout" Target="../slideLayouts/slideLayout31.xml"/><Relationship Id="rId37" Type="http://schemas.openxmlformats.org/officeDocument/2006/relationships/slideLayout" Target="../slideLayouts/slideLayout32.xml"/><Relationship Id="rId38" Type="http://schemas.openxmlformats.org/officeDocument/2006/relationships/slideLayout" Target="../slideLayouts/slideLayout33.xml"/><Relationship Id="rId39" Type="http://schemas.openxmlformats.org/officeDocument/2006/relationships/slideLayout" Target="../slideLayouts/slideLayout34.xml"/><Relationship Id="rId40" Type="http://schemas.openxmlformats.org/officeDocument/2006/relationships/slideLayout" Target="../slideLayouts/slideLayout35.xml"/><Relationship Id="rId41" Type="http://schemas.openxmlformats.org/officeDocument/2006/relationships/slideLayout" Target="../slideLayouts/slideLayout36.xml"/><Relationship Id="rId42" Type="http://schemas.openxmlformats.org/officeDocument/2006/relationships/slideLayout" Target="../slideLayouts/slideLayout37.xml"/><Relationship Id="rId43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3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"/>
          <p:cNvSpPr txBox="1"/>
          <p:nvPr>
            <p:ph type="title" hasCustomPrompt="1"/>
          </p:nvPr>
        </p:nvSpPr>
        <p:spPr>
          <a:xfrm>
            <a:off x="1587599" y="572541"/>
            <a:ext cx="21232814" cy="1454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Заголовок</a:t>
            </a:r>
          </a:p>
        </p:txBody>
      </p:sp>
      <p:pic>
        <p:nvPicPr>
          <p:cNvPr id="3" name="Фон внутренних страниц.png" descr="Фон внутренних страниц.png"/>
          <p:cNvPicPr>
            <a:picLocks noChangeAspect="1"/>
          </p:cNvPicPr>
          <p:nvPr/>
        </p:nvPicPr>
        <p:blipFill>
          <a:blip r:embed="rId2">
            <a:extLst/>
          </a:blip>
          <a:srcRect l="0" t="87982" r="0" b="0"/>
          <a:stretch>
            <a:fillRect/>
          </a:stretch>
        </p:blipFill>
        <p:spPr>
          <a:xfrm>
            <a:off x="0" y="12067503"/>
            <a:ext cx="24382413" cy="1648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Рисунок 6" descr="Рисунок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43999" y="12204000"/>
            <a:ext cx="4664701" cy="157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Рисунок 2" descr="Рисунок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558052" y="724891"/>
            <a:ext cx="3039152" cy="69745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Уровень текста 1…"/>
          <p:cNvSpPr txBox="1"/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3pPr>
              <a:buBlip>
                <a:blip r:embed="rId5"/>
              </a:buBlip>
            </a:lvl3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" name="Номер слайда"/>
          <p:cNvSpPr txBox="1"/>
          <p:nvPr>
            <p:ph type="sldNum" sz="quarter" idx="2"/>
          </p:nvPr>
        </p:nvSpPr>
        <p:spPr>
          <a:xfrm>
            <a:off x="11779461" y="12344400"/>
            <a:ext cx="5686638" cy="7366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  <p:sldLayoutId id="2147483661" r:id="rId18"/>
    <p:sldLayoutId id="2147483662" r:id="rId19"/>
    <p:sldLayoutId id="2147483663" r:id="rId20"/>
    <p:sldLayoutId id="2147483664" r:id="rId21"/>
    <p:sldLayoutId id="2147483665" r:id="rId22"/>
    <p:sldLayoutId id="2147483666" r:id="rId23"/>
    <p:sldLayoutId id="2147483667" r:id="rId24"/>
    <p:sldLayoutId id="2147483668" r:id="rId25"/>
    <p:sldLayoutId id="2147483669" r:id="rId26"/>
    <p:sldLayoutId id="2147483670" r:id="rId27"/>
    <p:sldLayoutId id="2147483671" r:id="rId28"/>
    <p:sldLayoutId id="2147483672" r:id="rId29"/>
    <p:sldLayoutId id="2147483673" r:id="rId30"/>
    <p:sldLayoutId id="2147483674" r:id="rId31"/>
    <p:sldLayoutId id="2147483675" r:id="rId32"/>
    <p:sldLayoutId id="2147483676" r:id="rId33"/>
    <p:sldLayoutId id="2147483677" r:id="rId34"/>
    <p:sldLayoutId id="2147483678" r:id="rId35"/>
    <p:sldLayoutId id="2147483679" r:id="rId36"/>
    <p:sldLayoutId id="2147483680" r:id="rId37"/>
    <p:sldLayoutId id="2147483681" r:id="rId38"/>
    <p:sldLayoutId id="2147483682" r:id="rId39"/>
    <p:sldLayoutId id="2147483683" r:id="rId40"/>
    <p:sldLayoutId id="2147483684" r:id="rId41"/>
    <p:sldLayoutId id="2147483685" r:id="rId42"/>
    <p:sldLayoutId id="2147483686" r:id="rId43"/>
    <p:sldLayoutId id="2147483687" r:id="rId44"/>
  </p:sldLayoutIdLst>
  <p:transition xmlns:p14="http://schemas.microsoft.com/office/powerpoint/2010/main" spd="med" advClick="1"/>
  <p:txStyles>
    <p:titleStyle>
      <a:lvl1pPr marL="0" marR="0" indent="0" algn="l" defTabSz="18286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200" u="none">
          <a:solidFill>
            <a:srgbClr val="000000"/>
          </a:solidFill>
          <a:uFillTx/>
          <a:latin typeface="TT Travels DemiBold"/>
          <a:ea typeface="TT Travels DemiBold"/>
          <a:cs typeface="TT Travels DemiBold"/>
          <a:sym typeface="TT Travels DemiBold"/>
        </a:defRPr>
      </a:lvl1pPr>
      <a:lvl2pPr marL="0" marR="0" indent="0" algn="l" defTabSz="18286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200" u="none">
          <a:solidFill>
            <a:srgbClr val="000000"/>
          </a:solidFill>
          <a:uFillTx/>
          <a:latin typeface="TT Travels DemiBold"/>
          <a:ea typeface="TT Travels DemiBold"/>
          <a:cs typeface="TT Travels DemiBold"/>
          <a:sym typeface="TT Travels DemiBold"/>
        </a:defRPr>
      </a:lvl2pPr>
      <a:lvl3pPr marL="0" marR="0" indent="0" algn="l" defTabSz="18286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200" u="none">
          <a:solidFill>
            <a:srgbClr val="000000"/>
          </a:solidFill>
          <a:uFillTx/>
          <a:latin typeface="TT Travels DemiBold"/>
          <a:ea typeface="TT Travels DemiBold"/>
          <a:cs typeface="TT Travels DemiBold"/>
          <a:sym typeface="TT Travels DemiBold"/>
        </a:defRPr>
      </a:lvl3pPr>
      <a:lvl4pPr marL="0" marR="0" indent="0" algn="l" defTabSz="18286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200" u="none">
          <a:solidFill>
            <a:srgbClr val="000000"/>
          </a:solidFill>
          <a:uFillTx/>
          <a:latin typeface="TT Travels DemiBold"/>
          <a:ea typeface="TT Travels DemiBold"/>
          <a:cs typeface="TT Travels DemiBold"/>
          <a:sym typeface="TT Travels DemiBold"/>
        </a:defRPr>
      </a:lvl4pPr>
      <a:lvl5pPr marL="0" marR="0" indent="0" algn="l" defTabSz="18286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200" u="none">
          <a:solidFill>
            <a:srgbClr val="000000"/>
          </a:solidFill>
          <a:uFillTx/>
          <a:latin typeface="TT Travels DemiBold"/>
          <a:ea typeface="TT Travels DemiBold"/>
          <a:cs typeface="TT Travels DemiBold"/>
          <a:sym typeface="TT Travels DemiBold"/>
        </a:defRPr>
      </a:lvl5pPr>
      <a:lvl6pPr marL="0" marR="0" indent="0" algn="l" defTabSz="18286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200" u="none">
          <a:solidFill>
            <a:srgbClr val="000000"/>
          </a:solidFill>
          <a:uFillTx/>
          <a:latin typeface="TT Travels DemiBold"/>
          <a:ea typeface="TT Travels DemiBold"/>
          <a:cs typeface="TT Travels DemiBold"/>
          <a:sym typeface="TT Travels DemiBold"/>
        </a:defRPr>
      </a:lvl6pPr>
      <a:lvl7pPr marL="0" marR="0" indent="0" algn="l" defTabSz="18286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200" u="none">
          <a:solidFill>
            <a:srgbClr val="000000"/>
          </a:solidFill>
          <a:uFillTx/>
          <a:latin typeface="TT Travels DemiBold"/>
          <a:ea typeface="TT Travels DemiBold"/>
          <a:cs typeface="TT Travels DemiBold"/>
          <a:sym typeface="TT Travels DemiBold"/>
        </a:defRPr>
      </a:lvl7pPr>
      <a:lvl8pPr marL="0" marR="0" indent="0" algn="l" defTabSz="18286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200" u="none">
          <a:solidFill>
            <a:srgbClr val="000000"/>
          </a:solidFill>
          <a:uFillTx/>
          <a:latin typeface="TT Travels DemiBold"/>
          <a:ea typeface="TT Travels DemiBold"/>
          <a:cs typeface="TT Travels DemiBold"/>
          <a:sym typeface="TT Travels DemiBold"/>
        </a:defRPr>
      </a:lvl8pPr>
      <a:lvl9pPr marL="0" marR="0" indent="0" algn="l" defTabSz="18286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200" u="none">
          <a:solidFill>
            <a:srgbClr val="000000"/>
          </a:solidFill>
          <a:uFillTx/>
          <a:latin typeface="TT Travels DemiBold"/>
          <a:ea typeface="TT Travels DemiBold"/>
          <a:cs typeface="TT Travels DemiBold"/>
          <a:sym typeface="TT Travels DemiBold"/>
        </a:defRPr>
      </a:lvl9pPr>
    </p:titleStyle>
    <p:bodyStyle>
      <a:lvl1pPr marL="0" marR="0" indent="0" algn="l" defTabSz="1828619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000000"/>
          </a:solidFill>
          <a:uFillTx/>
          <a:latin typeface="TTTravels-Regular"/>
          <a:ea typeface="TTTravels-Regular"/>
          <a:cs typeface="TTTravels-Regular"/>
          <a:sym typeface="TTTravels-Regular"/>
        </a:defRPr>
      </a:lvl1pPr>
      <a:lvl2pPr marL="0" marR="0" indent="35" algn="l" defTabSz="1828619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000000"/>
          </a:solidFill>
          <a:uFillTx/>
          <a:latin typeface="TTTravels-Regular"/>
          <a:ea typeface="TTTravels-Regular"/>
          <a:cs typeface="TTTravels-Regular"/>
          <a:sym typeface="TTTravels-Regular"/>
        </a:defRPr>
      </a:lvl2pPr>
      <a:lvl3pPr marL="719999" marR="0" indent="-715962" algn="l" defTabSz="1828619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20000"/>
        <a:buFontTx/>
        <a:buBlip>
          <a:blip r:embed="rId5"/>
        </a:buBlip>
        <a:tabLst/>
        <a:defRPr b="0" baseline="0" cap="none" i="0" spc="0" strike="noStrike" sz="3200" u="none">
          <a:solidFill>
            <a:srgbClr val="000000"/>
          </a:solidFill>
          <a:uFillTx/>
          <a:latin typeface="TTTravels-Regular"/>
          <a:ea typeface="TTTravels-Regular"/>
          <a:cs typeface="TTTravels-Regular"/>
          <a:sym typeface="TTTravels-Regular"/>
        </a:defRPr>
      </a:lvl3pPr>
      <a:lvl4pPr marL="719999" marR="0" indent="-715962" algn="l" defTabSz="1828619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AutoNum type="arabicPeriod" startAt="1"/>
        <a:tabLst/>
        <a:defRPr b="0" baseline="0" cap="none" i="0" spc="0" strike="noStrike" sz="3200" u="none">
          <a:solidFill>
            <a:srgbClr val="000000"/>
          </a:solidFill>
          <a:uFillTx/>
          <a:latin typeface="TTTravels-Regular"/>
          <a:ea typeface="TTTravels-Regular"/>
          <a:cs typeface="TTTravels-Regular"/>
          <a:sym typeface="TTTravels-Regular"/>
        </a:defRPr>
      </a:lvl4pPr>
      <a:lvl5pPr marL="0" marR="0" indent="0" algn="l" defTabSz="1828619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000000"/>
          </a:solidFill>
          <a:uFillTx/>
          <a:latin typeface="TTTravels-Regular"/>
          <a:ea typeface="TTTravels-Regular"/>
          <a:cs typeface="TTTravels-Regular"/>
          <a:sym typeface="TTTravels-Regular"/>
        </a:defRPr>
      </a:lvl5pPr>
      <a:lvl6pPr marL="4977903" marR="0" indent="-406360" algn="l" defTabSz="1828619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TTTravels-Regular"/>
          <a:ea typeface="TTTravels-Regular"/>
          <a:cs typeface="TTTravels-Regular"/>
          <a:sym typeface="TTTravels-Regular"/>
        </a:defRPr>
      </a:lvl6pPr>
      <a:lvl7pPr marL="5892212" marR="0" indent="-406360" algn="l" defTabSz="1828619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TTTravels-Regular"/>
          <a:ea typeface="TTTravels-Regular"/>
          <a:cs typeface="TTTravels-Regular"/>
          <a:sym typeface="TTTravels-Regular"/>
        </a:defRPr>
      </a:lvl7pPr>
      <a:lvl8pPr marL="6806519" marR="0" indent="-406359" algn="l" defTabSz="1828619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TTTravels-Regular"/>
          <a:ea typeface="TTTravels-Regular"/>
          <a:cs typeface="TTTravels-Regular"/>
          <a:sym typeface="TTTravels-Regular"/>
        </a:defRPr>
      </a:lvl8pPr>
      <a:lvl9pPr marL="7720827" marR="0" indent="-406359" algn="l" defTabSz="1828619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TTTravels-Regular"/>
          <a:ea typeface="TTTravels-Regular"/>
          <a:cs typeface="TTTravels-Regular"/>
          <a:sym typeface="TTTravels-Regular"/>
        </a:defRPr>
      </a:lvl9pPr>
    </p:bodyStyle>
    <p:otherStyle>
      <a:lvl1pPr marL="0" marR="0" indent="0" algn="r" defTabSz="182859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914297" algn="r" defTabSz="182859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1828594" algn="r" defTabSz="182859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2742893" algn="r" defTabSz="182859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3657189" algn="r" defTabSz="182859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1484" algn="r" defTabSz="182859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5485784" algn="r" defTabSz="182859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6400079" algn="r" defTabSz="182859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7314378" algn="r" defTabSz="182859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hyperlink" Target="http://github.com/tarantool/tarantool" TargetMode="Externa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tarantool.io/en/doc/latest/reference/reference_lua/box_space/select/" TargetMode="External"/><Relationship Id="rId3" Type="http://schemas.openxmlformats.org/officeDocument/2006/relationships/hyperlink" Target="https://github.com/tarantool/crud" TargetMode="Externa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tarantool.io/ru/doc/latest/reference/reference_rock/vshard/vshard_architecture/#vshard-router" TargetMode="External"/><Relationship Id="rId3" Type="http://schemas.openxmlformats.org/officeDocument/2006/relationships/hyperlink" Target="https://habr.com/ru/company/vk/blog/596241/" TargetMode="Externa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tarantool.io/en/doc/latest/reference/reference_lua/box_space/format/" TargetMode="External"/><Relationship Id="rId3" Type="http://schemas.openxmlformats.org/officeDocument/2006/relationships/hyperlink" Target="https://www.tarantool.io/en/doc/latest/reference/configuration/#confval-slab_alloc_factor" TargetMode="Externa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habr.com/ru/company/vk/blog/524476/" TargetMode="External"/><Relationship Id="rId3" Type="http://schemas.openxmlformats.org/officeDocument/2006/relationships/hyperlink" Target="https://www.tarantool.io/ru/doc/latest/reference/reference_lua/box_space/before_replace/" TargetMode="Externa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tarantool.io/en/doc/latest/book/box/atomic/" TargetMode="External"/><Relationship Id="rId3" Type="http://schemas.openxmlformats.org/officeDocument/2006/relationships/hyperlink" Target="https://www.tarantool.io/en/doc/latest/book/replication/repl_architecture/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tif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habr.com/ru/company/vk/blog/563446/" TargetMode="External"/><Relationship Id="rId3" Type="http://schemas.openxmlformats.org/officeDocument/2006/relationships/hyperlink" Target="https://habr.com/ru/company/vk/blog/534826/" TargetMode="Externa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tif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hyperlink" Target="mailto:yngvar.antonsson@gmail.com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Игорь Золотарев, Tarantool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baseline="7017" sz="5700"/>
            </a:lvl1pPr>
          </a:lstStyle>
          <a:p>
            <a:pPr/>
            <a:r>
              <a:t>Игорь Золотарев, Tarantool</a:t>
            </a:r>
          </a:p>
        </p:txBody>
      </p:sp>
      <p:sp>
        <p:nvSpPr>
          <p:cNvPr id="588" name="Топ-5 провальных решений при разработке на Tarantool"/>
          <p:cNvSpPr txBox="1"/>
          <p:nvPr>
            <p:ph type="ctrTitle"/>
          </p:nvPr>
        </p:nvSpPr>
        <p:spPr>
          <a:xfrm>
            <a:off x="1958975" y="4487862"/>
            <a:ext cx="17206913" cy="4760913"/>
          </a:xfrm>
          <a:prstGeom prst="rect">
            <a:avLst/>
          </a:prstGeom>
        </p:spPr>
        <p:txBody>
          <a:bodyPr/>
          <a:lstStyle>
            <a:lvl1pPr defTabSz="1737187">
              <a:defRPr baseline="7368" sz="9500"/>
            </a:lvl1pPr>
          </a:lstStyle>
          <a:p>
            <a:pPr/>
            <a:r>
              <a:t>Топ-5 провальных решений при разработке на Tarantool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Заголовок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select(nil)</a:t>
            </a:r>
          </a:p>
        </p:txBody>
      </p:sp>
      <p:sp>
        <p:nvSpPr>
          <p:cNvPr id="640" name="Нижний колонтитул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41" name="00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642" name="2022-02-15 19.20.18.jpg" descr="2022-02-15 19.20.1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84360" y="3138242"/>
            <a:ext cx="12192662" cy="7591837"/>
          </a:xfrm>
          <a:prstGeom prst="rect">
            <a:avLst/>
          </a:prstGeom>
          <a:ln w="63500">
            <a:solidFill>
              <a:srgbClr val="EF1C23"/>
            </a:solidFill>
            <a:miter lim="400000"/>
          </a:ln>
        </p:spPr>
      </p:pic>
      <p:sp>
        <p:nvSpPr>
          <p:cNvPr id="643" name="Текст 2"/>
          <p:cNvSpPr txBox="1"/>
          <p:nvPr>
            <p:ph type="body" sz="quarter" idx="4294967295"/>
          </p:nvPr>
        </p:nvSpPr>
        <p:spPr>
          <a:xfrm>
            <a:off x="10253078" y="10691998"/>
            <a:ext cx="4855221" cy="1354759"/>
          </a:xfrm>
          <a:prstGeom prst="rect">
            <a:avLst/>
          </a:prstGeom>
        </p:spPr>
        <p:txBody>
          <a:bodyPr lIns="91352" tIns="91352" rIns="91352" bIns="91352">
            <a:normAutofit fontScale="100000" lnSpcReduction="0"/>
          </a:bodyPr>
          <a:lstStyle>
            <a:lvl1pPr>
              <a:defRPr sz="4000">
                <a:latin typeface="TTTravels-DemiBold"/>
                <a:ea typeface="TTTravels-DemiBold"/>
                <a:cs typeface="TTTravels-DemiBold"/>
                <a:sym typeface="TTTravels-DemiBold"/>
              </a:defRPr>
            </a:lvl1pPr>
          </a:lstStyle>
          <a:p>
            <a:pPr/>
            <a:r>
              <a:t>t.me/notcrashing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elect(nil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select(nil)</a:t>
            </a:r>
          </a:p>
        </p:txBody>
      </p:sp>
      <p:sp>
        <p:nvSpPr>
          <p:cNvPr id="646" name="space:select(nil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space:select(nil)</a:t>
            </a:r>
          </a:p>
          <a:p>
            <a:pPr marL="320842" indent="-320842">
              <a:buSzPct val="100000"/>
              <a:buChar char="•"/>
            </a:pPr>
            <a:r>
              <a:t>Аналог SELECT *</a:t>
            </a:r>
          </a:p>
          <a:p>
            <a:pPr marL="320842" indent="-320842">
              <a:buSzPct val="100000"/>
              <a:buChar char="•"/>
            </a:pPr>
            <a:r>
              <a:t>Не отдает управление                                </a:t>
            </a:r>
          </a:p>
          <a:p>
            <a:pPr marL="320842" indent="-320842">
              <a:buSzPct val="100000"/>
              <a:buChar char="•"/>
            </a:pPr>
            <a:r>
              <a:t>Работает, пока не выберет все записи из спейса</a:t>
            </a:r>
          </a:p>
          <a:p>
            <a:pPr marL="320842" indent="-320842">
              <a:buSzPct val="100000"/>
              <a:buChar char="•"/>
            </a:pPr>
            <a:r>
              <a:t>Неотменяемый</a:t>
            </a:r>
          </a:p>
          <a:p>
            <a:pPr marL="320842" indent="-320842">
              <a:buSzPct val="100000"/>
              <a:buChar char="•"/>
            </a:pPr>
            <a:r>
              <a:rPr>
                <a:latin typeface="TTTravels-DemiBold"/>
                <a:ea typeface="TTTravels-DemiBold"/>
                <a:cs typeface="TTTravels-DemiBold"/>
                <a:sym typeface="TTTravels-DemiBold"/>
              </a:rPr>
              <a:t>Гарантированный</a:t>
            </a:r>
            <a:r>
              <a:t> способ положить инстанс Tarantool</a:t>
            </a:r>
          </a:p>
        </p:txBody>
      </p:sp>
      <p:sp>
        <p:nvSpPr>
          <p:cNvPr id="647" name="Нижний колонтитул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48" name="00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elect(nil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select(nil)</a:t>
            </a:r>
          </a:p>
        </p:txBody>
      </p:sp>
      <p:sp>
        <p:nvSpPr>
          <p:cNvPr id="651" name="Как себя обезопасить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1828800">
              <a:lnSpc>
                <a:spcPct val="90000"/>
              </a:lnSpc>
              <a:spcBef>
                <a:spcPts val="2000"/>
              </a:spcBef>
              <a:defRPr sz="4800"/>
            </a:pPr>
            <a:r>
              <a:rPr>
                <a:latin typeface="TTTravels-DemiBold"/>
                <a:ea typeface="TTTravels-DemiBold"/>
                <a:cs typeface="TTTravels-DemiBold"/>
                <a:sym typeface="TTTravels-DemiBold"/>
              </a:rPr>
              <a:t>Как себя обезопасить?</a:t>
            </a:r>
            <a:r>
              <a:t> </a:t>
            </a:r>
          </a:p>
          <a:p>
            <a:pPr marL="481263" indent="-481263" defTabSz="1828800">
              <a:lnSpc>
                <a:spcPct val="90000"/>
              </a:lnSpc>
              <a:spcBef>
                <a:spcPts val="2000"/>
              </a:spcBef>
              <a:buSzPct val="100000"/>
              <a:buChar char="•"/>
              <a:defRPr sz="4800"/>
            </a:pPr>
            <a:r>
              <a:t>Не использовать select</a:t>
            </a:r>
          </a:p>
          <a:p>
            <a:pPr marL="481263" indent="-481263" defTabSz="1828800">
              <a:lnSpc>
                <a:spcPct val="90000"/>
              </a:lnSpc>
              <a:spcBef>
                <a:spcPts val="2000"/>
              </a:spcBef>
              <a:buSzPct val="100000"/>
              <a:buChar char="•"/>
              <a:defRPr sz="4800"/>
            </a:pPr>
            <a:r>
              <a:t>space:pairs():take_n(1000):totable()</a:t>
            </a:r>
          </a:p>
          <a:p>
            <a:pPr marL="481263" indent="-481263" defTabSz="1828800">
              <a:lnSpc>
                <a:spcPct val="90000"/>
              </a:lnSpc>
              <a:spcBef>
                <a:spcPts val="2000"/>
              </a:spcBef>
              <a:buSzPct val="100000"/>
              <a:buChar char="•"/>
              <a:defRPr sz="4800"/>
            </a:pPr>
            <a:r>
              <a:t>space:select(nil, {limit = 1000})</a:t>
            </a:r>
          </a:p>
        </p:txBody>
      </p:sp>
      <p:sp>
        <p:nvSpPr>
          <p:cNvPr id="652" name="Нижний колонтитул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53" name="00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Подзаголовок 1"/>
          <p:cNvSpPr txBox="1"/>
          <p:nvPr>
            <p:ph type="body" sz="quarter" idx="1"/>
          </p:nvPr>
        </p:nvSpPr>
        <p:spPr>
          <a:xfrm>
            <a:off x="3041999" y="1639790"/>
            <a:ext cx="3298476" cy="1463774"/>
          </a:xfrm>
          <a:prstGeom prst="rect">
            <a:avLst/>
          </a:prstGeom>
        </p:spPr>
        <p:txBody>
          <a:bodyPr/>
          <a:lstStyle>
            <a:lvl1pPr defTabSz="1517753">
              <a:defRPr sz="7968"/>
            </a:lvl1pPr>
          </a:lstStyle>
          <a:p>
            <a:pPr/>
            <a:r>
              <a:t>01</a:t>
            </a:r>
          </a:p>
        </p:txBody>
      </p:sp>
      <p:sp>
        <p:nvSpPr>
          <p:cNvPr id="656" name="Текст 2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Map-reduce, который убивает</a:t>
            </a:r>
          </a:p>
        </p:txBody>
      </p:sp>
      <p:sp>
        <p:nvSpPr>
          <p:cNvPr id="657" name="Текст 3"/>
          <p:cNvSpPr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Пагинация через офсет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Пагинация через офсет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Пагинация через офсет</a:t>
            </a:r>
          </a:p>
        </p:txBody>
      </p:sp>
      <p:sp>
        <p:nvSpPr>
          <p:cNvPr id="660" name="space:pairs():drop_n(1000):take_n(1000):totable()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1828800">
              <a:lnSpc>
                <a:spcPct val="90000"/>
              </a:lnSpc>
              <a:spcBef>
                <a:spcPts val="2000"/>
              </a:spcBef>
              <a:defRPr sz="4800"/>
            </a:lvl1pPr>
          </a:lstStyle>
          <a:p>
            <a:pPr/>
            <a:r>
              <a:t>space:pairs():drop_n(1000):take_n(1000):totable()</a:t>
            </a:r>
          </a:p>
        </p:txBody>
      </p:sp>
      <p:sp>
        <p:nvSpPr>
          <p:cNvPr id="661" name="Нижний колонтитул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62" name="00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Пагинация через офсет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Пагинация через офсет</a:t>
            </a:r>
          </a:p>
        </p:txBody>
      </p:sp>
      <p:sp>
        <p:nvSpPr>
          <p:cNvPr id="665" name="space:pairs():drop_n(1000):take_n(1000):totable(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1828800">
              <a:lnSpc>
                <a:spcPct val="90000"/>
              </a:lnSpc>
              <a:spcBef>
                <a:spcPts val="2000"/>
              </a:spcBef>
              <a:defRPr sz="4800"/>
            </a:pPr>
            <a:r>
              <a:t>space:pairs():drop_n(1000):take_n(1000):totable()</a:t>
            </a:r>
          </a:p>
          <a:p>
            <a:pPr defTabSz="1828800">
              <a:lnSpc>
                <a:spcPct val="90000"/>
              </a:lnSpc>
              <a:spcBef>
                <a:spcPts val="2000"/>
              </a:spcBef>
              <a:defRPr sz="4800"/>
            </a:pPr>
          </a:p>
          <a:p>
            <a:pPr defTabSz="1828800">
              <a:lnSpc>
                <a:spcPct val="90000"/>
              </a:lnSpc>
              <a:spcBef>
                <a:spcPts val="2000"/>
              </a:spcBef>
              <a:defRPr sz="4800"/>
            </a:pPr>
            <a:r>
              <a:rPr>
                <a:latin typeface="TTTravels-DemiBold"/>
                <a:ea typeface="TTTravels-DemiBold"/>
                <a:cs typeface="TTTravels-DemiBold"/>
                <a:sym typeface="TTTravels-DemiBold"/>
              </a:rPr>
              <a:t>Ожидание:</a:t>
            </a:r>
            <a:r>
              <a:t> пройдемся по записям 1000–2000</a:t>
            </a:r>
          </a:p>
        </p:txBody>
      </p:sp>
      <p:sp>
        <p:nvSpPr>
          <p:cNvPr id="666" name="Нижний колонтитул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67" name="00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Пагинация через офсет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Пагинация через офсет</a:t>
            </a:r>
          </a:p>
        </p:txBody>
      </p:sp>
      <p:sp>
        <p:nvSpPr>
          <p:cNvPr id="670" name="space:pairs():drop_n(1000):take_n(1000):totable(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1828800">
              <a:lnSpc>
                <a:spcPct val="90000"/>
              </a:lnSpc>
              <a:spcBef>
                <a:spcPts val="2000"/>
              </a:spcBef>
              <a:defRPr sz="4800"/>
            </a:pPr>
            <a:r>
              <a:t>space:pairs():drop_n(1000):take_n(1000):totable()</a:t>
            </a:r>
          </a:p>
          <a:p>
            <a:pPr defTabSz="1828800">
              <a:lnSpc>
                <a:spcPct val="90000"/>
              </a:lnSpc>
              <a:spcBef>
                <a:spcPts val="2000"/>
              </a:spcBef>
              <a:defRPr sz="4800"/>
            </a:pPr>
          </a:p>
          <a:p>
            <a:pPr defTabSz="1828800">
              <a:lnSpc>
                <a:spcPct val="90000"/>
              </a:lnSpc>
              <a:spcBef>
                <a:spcPts val="2000"/>
              </a:spcBef>
              <a:defRPr sz="4800"/>
            </a:pPr>
            <a:r>
              <a:rPr>
                <a:latin typeface="TTTravels-DemiBold"/>
                <a:ea typeface="TTTravels-DemiBold"/>
                <a:cs typeface="TTTravels-DemiBold"/>
                <a:sym typeface="TTTravels-DemiBold"/>
              </a:rPr>
              <a:t>Ожидание:</a:t>
            </a:r>
            <a:r>
              <a:t> пройдемся по записям 1000–2000</a:t>
            </a:r>
          </a:p>
          <a:p>
            <a:pPr defTabSz="1828800">
              <a:lnSpc>
                <a:spcPct val="90000"/>
              </a:lnSpc>
              <a:spcBef>
                <a:spcPts val="2000"/>
              </a:spcBef>
              <a:defRPr sz="4800"/>
            </a:pPr>
            <a:r>
              <a:rPr>
                <a:latin typeface="TTTravels-DemiBold"/>
                <a:ea typeface="TTTravels-DemiBold"/>
                <a:cs typeface="TTTravels-DemiBold"/>
                <a:sym typeface="TTTravels-DemiBold"/>
              </a:rPr>
              <a:t>Реальность:</a:t>
            </a:r>
            <a:r>
              <a:t> пройдемся по записям 1—2000 и отбросим первые 1000</a:t>
            </a:r>
          </a:p>
        </p:txBody>
      </p:sp>
      <p:sp>
        <p:nvSpPr>
          <p:cNvPr id="671" name="Нижний колонтитул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2" name="00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Пагинация через офсет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Пагинация через офсет</a:t>
            </a:r>
          </a:p>
        </p:txBody>
      </p:sp>
      <p:sp>
        <p:nvSpPr>
          <p:cNvPr id="675" name="Как правильно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1828800">
              <a:lnSpc>
                <a:spcPct val="90000"/>
              </a:lnSpc>
              <a:spcBef>
                <a:spcPts val="2000"/>
              </a:spcBef>
              <a:defRPr sz="4800">
                <a:latin typeface="TTTravels-DemiBold"/>
                <a:ea typeface="TTTravels-DemiBold"/>
                <a:cs typeface="TTTravels-DemiBold"/>
                <a:sym typeface="TTTravels-DemiBold"/>
              </a:defRPr>
            </a:pPr>
            <a:r>
              <a:t>Как правильно:</a:t>
            </a:r>
          </a:p>
          <a:p>
            <a:pPr defTabSz="1828800">
              <a:lnSpc>
                <a:spcPct val="90000"/>
              </a:lnSpc>
              <a:spcBef>
                <a:spcPts val="2000"/>
              </a:spcBef>
              <a:defRPr sz="4800"/>
            </a:pPr>
            <a:r>
              <a:t>space:pairs(last_key, { iterator = ‘GE’ }):take_n(1000):totable()</a:t>
            </a:r>
          </a:p>
          <a:p>
            <a:pPr defTabSz="1828800">
              <a:lnSpc>
                <a:spcPct val="90000"/>
              </a:lnSpc>
              <a:spcBef>
                <a:spcPts val="2000"/>
              </a:spcBef>
              <a:defRPr sz="4800"/>
            </a:pPr>
          </a:p>
          <a:p>
            <a:pPr defTabSz="1828800">
              <a:lnSpc>
                <a:spcPct val="90000"/>
              </a:lnSpc>
              <a:spcBef>
                <a:spcPts val="2000"/>
              </a:spcBef>
              <a:defRPr sz="4800"/>
            </a:pPr>
            <a:r>
              <a:t>Получим 1000 записей, начиная с last_key</a:t>
            </a:r>
          </a:p>
        </p:txBody>
      </p:sp>
      <p:sp>
        <p:nvSpPr>
          <p:cNvPr id="676" name="Нижний колонтитул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7" name="00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Подзаголовок 1"/>
          <p:cNvSpPr txBox="1"/>
          <p:nvPr>
            <p:ph type="body" sz="quarter" idx="1"/>
          </p:nvPr>
        </p:nvSpPr>
        <p:spPr>
          <a:xfrm>
            <a:off x="3041999" y="1639790"/>
            <a:ext cx="3298476" cy="1463774"/>
          </a:xfrm>
          <a:prstGeom prst="rect">
            <a:avLst/>
          </a:prstGeom>
        </p:spPr>
        <p:txBody>
          <a:bodyPr/>
          <a:lstStyle>
            <a:lvl1pPr defTabSz="1517753">
              <a:defRPr sz="7968"/>
            </a:lvl1pPr>
          </a:lstStyle>
          <a:p>
            <a:pPr/>
            <a:r>
              <a:t>01</a:t>
            </a:r>
          </a:p>
        </p:txBody>
      </p:sp>
      <p:sp>
        <p:nvSpPr>
          <p:cNvPr id="682" name="Текст 2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Map-reduce, который убивает</a:t>
            </a:r>
          </a:p>
        </p:txBody>
      </p:sp>
      <p:sp>
        <p:nvSpPr>
          <p:cNvPr id="683" name="Текст 3"/>
          <p:cNvSpPr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Фильтрация в cluster join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Фильтрация в cluster joi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28800">
              <a:lnSpc>
                <a:spcPct val="90000"/>
              </a:lnSpc>
              <a:defRPr b="0">
                <a:latin typeface="TTTravels-DemiBold"/>
                <a:ea typeface="TTTravels-DemiBold"/>
                <a:cs typeface="TTTravels-DemiBold"/>
                <a:sym typeface="TTTravels-DemiBold"/>
              </a:defRPr>
            </a:lvl1pPr>
          </a:lstStyle>
          <a:p>
            <a:pPr/>
            <a:r>
              <a:t>Фильтрация в cluster join</a:t>
            </a:r>
          </a:p>
        </p:txBody>
      </p:sp>
      <p:sp>
        <p:nvSpPr>
          <p:cNvPr id="686" name="SELECT working_group, MIN(start_date)…"/>
          <p:cNvSpPr txBox="1"/>
          <p:nvPr>
            <p:ph type="body" idx="1"/>
          </p:nvPr>
        </p:nvSpPr>
        <p:spPr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defTabSz="1828800">
              <a:lnSpc>
                <a:spcPct val="100000"/>
              </a:lnSpc>
              <a:spcBef>
                <a:spcPts val="0"/>
              </a:spcBef>
              <a:defRPr sz="4000">
                <a:latin typeface="TTTravels-Regular"/>
                <a:ea typeface="TTTravels-Regular"/>
                <a:cs typeface="TTTravels-Regular"/>
                <a:sym typeface="TTTravels-Regular"/>
              </a:defRPr>
            </a:pPr>
            <a:r>
              <a:rPr>
                <a:solidFill>
                  <a:srgbClr val="569CD6"/>
                </a:solidFill>
              </a:rPr>
              <a:t>SELECT</a:t>
            </a:r>
            <a:r>
              <a:rPr>
                <a:solidFill>
                  <a:srgbClr val="D4D4D4"/>
                </a:solidFill>
              </a:rPr>
              <a:t> </a:t>
            </a:r>
            <a:r>
              <a:t>working_group</a:t>
            </a:r>
            <a:r>
              <a:rPr>
                <a:solidFill>
                  <a:srgbClr val="D4D4D4"/>
                </a:solidFill>
              </a:rPr>
              <a:t>, </a:t>
            </a:r>
            <a:r>
              <a:t>MIN</a:t>
            </a:r>
            <a:r>
              <a:rPr>
                <a:solidFill>
                  <a:srgbClr val="D4D4D4"/>
                </a:solidFill>
              </a:rPr>
              <a:t>(</a:t>
            </a:r>
            <a:r>
              <a:t>start_date</a:t>
            </a:r>
            <a:r>
              <a:rPr>
                <a:solidFill>
                  <a:srgbClr val="D4D4D4"/>
                </a:solidFill>
              </a:rPr>
              <a:t>)</a:t>
            </a:r>
            <a:endParaRPr>
              <a:solidFill>
                <a:srgbClr val="D4D4D4"/>
              </a:solidFill>
            </a:endParaRPr>
          </a:p>
          <a:p>
            <a:pPr defTabSz="1828800">
              <a:lnSpc>
                <a:spcPct val="100000"/>
              </a:lnSpc>
              <a:spcBef>
                <a:spcPts val="0"/>
              </a:spcBef>
              <a:defRPr sz="4000">
                <a:latin typeface="TTTravels-Regular"/>
                <a:ea typeface="TTTravels-Regular"/>
                <a:cs typeface="TTTravels-Regular"/>
                <a:sym typeface="TTTravels-Regular"/>
              </a:defRPr>
            </a:pPr>
            <a:r>
              <a:rPr>
                <a:solidFill>
                  <a:srgbClr val="569CD6"/>
                </a:solidFill>
              </a:rPr>
              <a:t>FROM</a:t>
            </a:r>
            <a:r>
              <a:rPr>
                <a:solidFill>
                  <a:srgbClr val="D4D4D4"/>
                </a:solidFill>
              </a:rPr>
              <a:t> </a:t>
            </a:r>
            <a:r>
              <a:t>department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569CD6"/>
                </a:solidFill>
              </a:rPr>
              <a:t>JOIN</a:t>
            </a:r>
            <a:r>
              <a:rPr>
                <a:solidFill>
                  <a:srgbClr val="D4D4D4"/>
                </a:solidFill>
              </a:rPr>
              <a:t> </a:t>
            </a:r>
            <a:r>
              <a:t>employee</a:t>
            </a:r>
            <a:endParaRPr>
              <a:solidFill>
                <a:srgbClr val="D4D4D4"/>
              </a:solidFill>
            </a:endParaRPr>
          </a:p>
          <a:p>
            <a:pPr defTabSz="1828800">
              <a:lnSpc>
                <a:spcPct val="100000"/>
              </a:lnSpc>
              <a:spcBef>
                <a:spcPts val="0"/>
              </a:spcBef>
              <a:defRPr sz="4000">
                <a:latin typeface="TTTravels-Regular"/>
                <a:ea typeface="TTTravels-Regular"/>
                <a:cs typeface="TTTravels-Regular"/>
                <a:sym typeface="TTTravels-Regular"/>
              </a:defRPr>
            </a:pPr>
            <a:r>
              <a:rPr>
                <a:solidFill>
                  <a:srgbClr val="569CD6"/>
                </a:solidFill>
              </a:rPr>
              <a:t>ON</a:t>
            </a:r>
            <a:r>
              <a:rPr>
                <a:solidFill>
                  <a:srgbClr val="D4D4D4"/>
                </a:solidFill>
              </a:rPr>
              <a:t> </a:t>
            </a:r>
            <a:r>
              <a:t>employee</a:t>
            </a:r>
            <a:r>
              <a:rPr>
                <a:solidFill>
                  <a:srgbClr val="D4D4D4"/>
                </a:solidFill>
              </a:rPr>
              <a:t>.</a:t>
            </a:r>
            <a:r>
              <a:t>employeeId</a:t>
            </a:r>
            <a:r>
              <a:rPr>
                <a:solidFill>
                  <a:srgbClr val="D4D4D4"/>
                </a:solidFill>
              </a:rPr>
              <a:t> = </a:t>
            </a:r>
            <a:r>
              <a:t>department</a:t>
            </a:r>
            <a:r>
              <a:rPr>
                <a:solidFill>
                  <a:srgbClr val="D4D4D4"/>
                </a:solidFill>
              </a:rPr>
              <a:t>.</a:t>
            </a:r>
            <a:r>
              <a:t>employeeId</a:t>
            </a:r>
            <a:r>
              <a:rPr>
                <a:solidFill>
                  <a:srgbClr val="D4D4D4"/>
                </a:solidFill>
              </a:rPr>
              <a:t> </a:t>
            </a:r>
            <a:endParaRPr>
              <a:solidFill>
                <a:srgbClr val="D4D4D4"/>
              </a:solidFill>
            </a:endParaRPr>
          </a:p>
          <a:p>
            <a:pPr defTabSz="1828800">
              <a:lnSpc>
                <a:spcPct val="100000"/>
              </a:lnSpc>
              <a:spcBef>
                <a:spcPts val="0"/>
              </a:spcBef>
              <a:defRPr sz="4000">
                <a:latin typeface="TTTravels-Regular"/>
                <a:ea typeface="TTTravels-Regular"/>
                <a:cs typeface="TTTravels-Regular"/>
                <a:sym typeface="TTTravels-Regular"/>
              </a:defRPr>
            </a:pPr>
            <a:r>
              <a:rPr>
                <a:solidFill>
                  <a:srgbClr val="569CD6"/>
                </a:solidFill>
              </a:rPr>
              <a:t>AND</a:t>
            </a:r>
            <a:r>
              <a:rPr>
                <a:solidFill>
                  <a:srgbClr val="D4D4D4"/>
                </a:solidFill>
              </a:rPr>
              <a:t> </a:t>
            </a:r>
            <a:r>
              <a:t>department</a:t>
            </a:r>
            <a:r>
              <a:rPr>
                <a:solidFill>
                  <a:srgbClr val="D4D4D4"/>
                </a:solidFill>
              </a:rPr>
              <a:t>.</a:t>
            </a:r>
            <a:r>
              <a:t>departmentId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569CD6"/>
                </a:solidFill>
              </a:rPr>
              <a:t>IN</a:t>
            </a:r>
            <a:r>
              <a:rPr>
                <a:solidFill>
                  <a:srgbClr val="D4D4D4"/>
                </a:solidFill>
              </a:rPr>
              <a:t> $</a:t>
            </a:r>
            <a:r>
              <a:t>departmentIds</a:t>
            </a:r>
            <a:endParaRPr>
              <a:solidFill>
                <a:srgbClr val="D4D4D4"/>
              </a:solidFill>
            </a:endParaRPr>
          </a:p>
          <a:p>
            <a:pPr defTabSz="1828800">
              <a:lnSpc>
                <a:spcPct val="100000"/>
              </a:lnSpc>
              <a:spcBef>
                <a:spcPts val="0"/>
              </a:spcBef>
              <a:defRPr sz="4000">
                <a:latin typeface="TTTravels-Regular"/>
                <a:ea typeface="TTTravels-Regular"/>
                <a:cs typeface="TTTravels-Regular"/>
                <a:sym typeface="TTTravels-Regular"/>
              </a:defRPr>
            </a:pPr>
            <a:r>
              <a:rPr>
                <a:solidFill>
                  <a:srgbClr val="569CD6"/>
                </a:solidFill>
              </a:rPr>
              <a:t>WHERE</a:t>
            </a:r>
            <a:r>
              <a:rPr>
                <a:solidFill>
                  <a:srgbClr val="D4D4D4"/>
                </a:solidFill>
              </a:rPr>
              <a:t> </a:t>
            </a:r>
            <a:r>
              <a:t>employee</a:t>
            </a:r>
            <a:r>
              <a:rPr>
                <a:solidFill>
                  <a:srgbClr val="D4D4D4"/>
                </a:solidFill>
              </a:rPr>
              <a:t>.</a:t>
            </a:r>
            <a:r>
              <a:t>jobType</a:t>
            </a:r>
            <a:r>
              <a:rPr>
                <a:solidFill>
                  <a:srgbClr val="D4D4D4"/>
                </a:solidFill>
              </a:rPr>
              <a:t> = </a:t>
            </a:r>
            <a:r>
              <a:rPr>
                <a:solidFill>
                  <a:srgbClr val="B5CEA8"/>
                </a:solidFill>
              </a:rPr>
              <a:t>1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569CD6"/>
                </a:solidFill>
              </a:rPr>
              <a:t>OR</a:t>
            </a:r>
            <a:r>
              <a:rPr>
                <a:solidFill>
                  <a:srgbClr val="D4D4D4"/>
                </a:solidFill>
              </a:rPr>
              <a:t> </a:t>
            </a:r>
            <a:r>
              <a:t>employee</a:t>
            </a:r>
            <a:r>
              <a:rPr>
                <a:solidFill>
                  <a:srgbClr val="D4D4D4"/>
                </a:solidFill>
              </a:rPr>
              <a:t>.</a:t>
            </a:r>
            <a:r>
              <a:t>position</a:t>
            </a:r>
            <a:r>
              <a:rPr>
                <a:solidFill>
                  <a:srgbClr val="D4D4D4"/>
                </a:solidFill>
              </a:rPr>
              <a:t> = </a:t>
            </a:r>
            <a:r>
              <a:rPr>
                <a:solidFill>
                  <a:srgbClr val="CE9178"/>
                </a:solidFill>
              </a:rPr>
              <a:t>'senior'</a:t>
            </a:r>
            <a:endParaRPr>
              <a:solidFill>
                <a:srgbClr val="D4D4D4"/>
              </a:solidFill>
            </a:endParaRPr>
          </a:p>
          <a:p>
            <a:pPr defTabSz="1828800">
              <a:lnSpc>
                <a:spcPct val="100000"/>
              </a:lnSpc>
              <a:spcBef>
                <a:spcPts val="0"/>
              </a:spcBef>
              <a:defRPr sz="4000">
                <a:latin typeface="TTTravels-Regular"/>
                <a:ea typeface="TTTravels-Regular"/>
                <a:cs typeface="TTTravels-Regular"/>
                <a:sym typeface="TTTravels-Regular"/>
              </a:defRPr>
            </a:pPr>
            <a:r>
              <a:rPr>
                <a:solidFill>
                  <a:srgbClr val="569CD6"/>
                </a:solidFill>
              </a:rPr>
              <a:t>GROUP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569CD6"/>
                </a:solidFill>
              </a:rPr>
              <a:t>BY</a:t>
            </a:r>
            <a:r>
              <a:rPr>
                <a:solidFill>
                  <a:srgbClr val="D4D4D4"/>
                </a:solidFill>
              </a:rPr>
              <a:t> </a:t>
            </a:r>
            <a:r>
              <a:t>working_group</a:t>
            </a:r>
          </a:p>
        </p:txBody>
      </p:sp>
      <p:sp>
        <p:nvSpPr>
          <p:cNvPr id="687" name="00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8" name="Нижний колонтитул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Заголовок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Обо мне</a:t>
            </a:r>
          </a:p>
        </p:txBody>
      </p:sp>
      <p:sp>
        <p:nvSpPr>
          <p:cNvPr id="591" name="Нижний колонтитул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92" name="00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593" name="Рисунок 6" descr="Рисунок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43589" y="4807068"/>
            <a:ext cx="17884121" cy="4101864"/>
          </a:xfrm>
          <a:prstGeom prst="rect">
            <a:avLst/>
          </a:prstGeom>
          <a:ln w="12700">
            <a:miter lim="400000"/>
          </a:ln>
        </p:spPr>
      </p:pic>
      <p:sp>
        <p:nvSpPr>
          <p:cNvPr id="594" name="github.com/tarantool/tarantool"/>
          <p:cNvSpPr txBox="1"/>
          <p:nvPr/>
        </p:nvSpPr>
        <p:spPr>
          <a:xfrm>
            <a:off x="6821851" y="1933459"/>
            <a:ext cx="998775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1828619">
              <a:defRPr b="1" sz="4800" u="sng">
                <a:uFill>
                  <a:solidFill>
                    <a:srgbClr val="000000"/>
                  </a:solidFill>
                </a:uFill>
                <a:latin typeface="TT Travels DemiBold"/>
                <a:ea typeface="TT Travels DemiBold"/>
                <a:cs typeface="TT Travels DemiBold"/>
                <a:sym typeface="TT Travels DemiBold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uFillTx/>
              </a:defRPr>
            </a:pPr>
            <a:r>
              <a:rPr u="sng">
                <a:uFill>
                  <a:solidFill>
                    <a:srgbClr val="000000"/>
                  </a:solidFill>
                </a:uFill>
                <a:hlinkClick r:id="rId3" invalidUrl="" action="" tgtFrame="" tooltip="" history="1" highlightClick="0" endSnd="0"/>
              </a:rPr>
              <a:t>github.com/tarantool/tarantool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Фильтрация в cluster joi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28800">
              <a:lnSpc>
                <a:spcPct val="90000"/>
              </a:lnSpc>
              <a:defRPr b="0">
                <a:latin typeface="TTTravels-DemiBold"/>
                <a:ea typeface="TTTravels-DemiBold"/>
                <a:cs typeface="TTTravels-DemiBold"/>
                <a:sym typeface="TTTravels-DemiBold"/>
              </a:defRPr>
            </a:lvl1pPr>
          </a:lstStyle>
          <a:p>
            <a:pPr/>
            <a:r>
              <a:t>Фильтрация в cluster join</a:t>
            </a:r>
          </a:p>
        </p:txBody>
      </p:sp>
      <p:sp>
        <p:nvSpPr>
          <p:cNvPr id="691" name="function get_employee_aggregation(bucket_id, groupId, departmentIds)…"/>
          <p:cNvSpPr txBox="1"/>
          <p:nvPr>
            <p:ph type="body" idx="1"/>
          </p:nvPr>
        </p:nvSpPr>
        <p:spPr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defTabSz="384047">
              <a:lnSpc>
                <a:spcPts val="4500"/>
              </a:lnSpc>
              <a:spcBef>
                <a:spcPts val="0"/>
              </a:spcBef>
              <a:defRPr sz="2520">
                <a:solidFill>
                  <a:srgbClr val="795E2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AF00DB"/>
                </a:solidFill>
              </a:rPr>
              <a:t>function</a:t>
            </a:r>
            <a:r>
              <a:rPr>
                <a:solidFill>
                  <a:srgbClr val="000000"/>
                </a:solidFill>
              </a:rPr>
              <a:t> </a:t>
            </a:r>
            <a:r>
              <a:t>get_employee_aggregation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1080"/>
                </a:solidFill>
              </a:rPr>
              <a:t>bucket_id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001080"/>
                </a:solidFill>
              </a:rPr>
              <a:t>groupId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001080"/>
                </a:solidFill>
              </a:rPr>
              <a:t>departmentIds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defTabSz="384047">
              <a:lnSpc>
                <a:spcPts val="4500"/>
              </a:lnSpc>
              <a:spcBef>
                <a:spcPts val="0"/>
              </a:spcBef>
              <a:defRPr sz="2520">
                <a:solidFill>
                  <a:srgbClr val="0010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AF00DB"/>
                </a:solidFill>
              </a:rPr>
              <a:t>return</a:t>
            </a:r>
            <a:r>
              <a:rPr>
                <a:solidFill>
                  <a:srgbClr val="000000"/>
                </a:solidFill>
              </a:rPr>
              <a:t> </a:t>
            </a:r>
            <a:r>
              <a:t>yield_every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98658"/>
                </a:solidFill>
              </a:rPr>
              <a:t>500</a:t>
            </a:r>
            <a:r>
              <a:rPr>
                <a:solidFill>
                  <a:srgbClr val="000000"/>
                </a:solidFill>
              </a:rPr>
              <a:t>, </a:t>
            </a:r>
            <a:r>
              <a:t>fun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795E26"/>
                </a:solidFill>
              </a:rPr>
              <a:t>iter</a:t>
            </a:r>
            <a:r>
              <a:rPr>
                <a:solidFill>
                  <a:srgbClr val="000000"/>
                </a:solidFill>
              </a:rPr>
              <a:t>(</a:t>
            </a:r>
            <a:r>
              <a:t>departmentIds</a:t>
            </a:r>
            <a:r>
              <a:rPr>
                <a:solidFill>
                  <a:srgbClr val="000000"/>
                </a:solidFill>
              </a:rPr>
              <a:t>))</a:t>
            </a:r>
            <a:r>
              <a:rPr>
                <a:solidFill>
                  <a:srgbClr val="0000FF"/>
                </a:solidFill>
              </a:rPr>
              <a:t>:</a:t>
            </a:r>
            <a:r>
              <a:rPr>
                <a:solidFill>
                  <a:srgbClr val="795E26"/>
                </a:solidFill>
              </a:rPr>
              <a:t>reduce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AF00DB"/>
                </a:solidFill>
              </a:rPr>
              <a:t>function</a:t>
            </a:r>
            <a:r>
              <a:rPr>
                <a:solidFill>
                  <a:srgbClr val="000000"/>
                </a:solidFill>
              </a:rPr>
              <a:t>(</a:t>
            </a:r>
            <a:r>
              <a:t>acc</a:t>
            </a:r>
            <a:r>
              <a:rPr>
                <a:solidFill>
                  <a:srgbClr val="000000"/>
                </a:solidFill>
              </a:rPr>
              <a:t>, </a:t>
            </a:r>
            <a:r>
              <a:t>departmentId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defTabSz="384047">
              <a:lnSpc>
                <a:spcPts val="4500"/>
              </a:lnSpc>
              <a:spcBef>
                <a:spcPts val="0"/>
              </a:spcBef>
              <a:defRPr sz="2520">
                <a:solidFill>
                  <a:srgbClr val="267F99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rPr>
                <a:solidFill>
                  <a:srgbClr val="001080"/>
                </a:solidFill>
              </a:rPr>
              <a:t>yield_every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98658"/>
                </a:solidFill>
              </a:rPr>
              <a:t>500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001080"/>
                </a:solidFill>
              </a:rPr>
              <a:t>department</a:t>
            </a:r>
            <a:r>
              <a:rPr>
                <a:solidFill>
                  <a:srgbClr val="000000"/>
                </a:solidFill>
              </a:rPr>
              <a:t>.</a:t>
            </a:r>
            <a:r>
              <a:t>index</a:t>
            </a:r>
            <a:r>
              <a:rPr>
                <a:solidFill>
                  <a:srgbClr val="000000"/>
                </a:solidFill>
              </a:rPr>
              <a:t>.</a:t>
            </a:r>
            <a:r>
              <a:t>employment_date</a:t>
            </a:r>
            <a:r>
              <a:rPr>
                <a:solidFill>
                  <a:srgbClr val="0000FF"/>
                </a:solidFill>
              </a:rPr>
              <a:t>:</a:t>
            </a:r>
            <a:r>
              <a:rPr>
                <a:solidFill>
                  <a:srgbClr val="795E26"/>
                </a:solidFill>
              </a:rPr>
              <a:t>pairs</a:t>
            </a:r>
            <a:r>
              <a:rPr>
                <a:solidFill>
                  <a:srgbClr val="000000"/>
                </a:solidFill>
              </a:rPr>
              <a:t>({</a:t>
            </a:r>
            <a:r>
              <a:rPr>
                <a:solidFill>
                  <a:srgbClr val="001080"/>
                </a:solidFill>
              </a:rPr>
              <a:t>groupId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001080"/>
                </a:solidFill>
              </a:rPr>
              <a:t>departmentId</a:t>
            </a:r>
            <a:r>
              <a:rPr>
                <a:solidFill>
                  <a:srgbClr val="000000"/>
                </a:solidFill>
              </a:rPr>
              <a:t>}, </a:t>
            </a:r>
            <a:endParaRPr>
              <a:solidFill>
                <a:srgbClr val="000000"/>
              </a:solidFill>
            </a:endParaRPr>
          </a:p>
          <a:p>
            <a:pPr defTabSz="384047">
              <a:lnSpc>
                <a:spcPts val="4500"/>
              </a:lnSpc>
              <a:spcBef>
                <a:spcPts val="0"/>
              </a:spcBef>
              <a:defRPr sz="252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{</a:t>
            </a:r>
            <a:r>
              <a:rPr>
                <a:solidFill>
                  <a:srgbClr val="267F99"/>
                </a:solidFill>
              </a:rPr>
              <a:t>iterator</a:t>
            </a:r>
            <a:r>
              <a:t> = </a:t>
            </a:r>
            <a:r>
              <a:rPr>
                <a:solidFill>
                  <a:srgbClr val="A31515"/>
                </a:solidFill>
              </a:rPr>
              <a:t>'REQ'</a:t>
            </a:r>
            <a:r>
              <a:t>}))</a:t>
            </a:r>
            <a:r>
              <a:rPr>
                <a:solidFill>
                  <a:srgbClr val="0000FF"/>
                </a:solidFill>
              </a:rPr>
              <a:t>:</a:t>
            </a:r>
            <a:r>
              <a:rPr>
                <a:solidFill>
                  <a:srgbClr val="795E26"/>
                </a:solidFill>
              </a:rPr>
              <a:t>each</a:t>
            </a:r>
            <a:r>
              <a:t>(</a:t>
            </a:r>
            <a:r>
              <a:rPr>
                <a:solidFill>
                  <a:srgbClr val="AF00DB"/>
                </a:solidFill>
              </a:rPr>
              <a:t>function</a:t>
            </a:r>
            <a:r>
              <a:t>(</a:t>
            </a:r>
            <a:r>
              <a:rPr>
                <a:solidFill>
                  <a:srgbClr val="001080"/>
                </a:solidFill>
              </a:rPr>
              <a:t>y</a:t>
            </a:r>
            <a:r>
              <a:t>) </a:t>
            </a:r>
          </a:p>
          <a:p>
            <a:pPr defTabSz="384047">
              <a:lnSpc>
                <a:spcPts val="4500"/>
              </a:lnSpc>
              <a:spcBef>
                <a:spcPts val="0"/>
              </a:spcBef>
              <a:defRPr sz="252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001080"/>
                </a:solidFill>
              </a:rPr>
              <a:t>yield_every</a:t>
            </a:r>
            <a:r>
              <a:t>(</a:t>
            </a:r>
            <a:r>
              <a:rPr>
                <a:solidFill>
                  <a:srgbClr val="098658"/>
                </a:solidFill>
              </a:rPr>
              <a:t>500</a:t>
            </a:r>
            <a:r>
              <a:t>, </a:t>
            </a:r>
            <a:r>
              <a:rPr>
                <a:solidFill>
                  <a:srgbClr val="001080"/>
                </a:solidFill>
              </a:rPr>
              <a:t>employee</a:t>
            </a:r>
            <a:r>
              <a:t>.</a:t>
            </a:r>
            <a:r>
              <a:rPr>
                <a:solidFill>
                  <a:srgbClr val="267F99"/>
                </a:solidFill>
              </a:rPr>
              <a:t>index</a:t>
            </a:r>
            <a:r>
              <a:t>.</a:t>
            </a:r>
            <a:r>
              <a:rPr>
                <a:solidFill>
                  <a:srgbClr val="267F99"/>
                </a:solidFill>
              </a:rPr>
              <a:t>working_group</a:t>
            </a:r>
            <a:r>
              <a:rPr>
                <a:solidFill>
                  <a:srgbClr val="0000FF"/>
                </a:solidFill>
              </a:rPr>
              <a:t>:</a:t>
            </a:r>
            <a:r>
              <a:rPr>
                <a:solidFill>
                  <a:srgbClr val="795E26"/>
                </a:solidFill>
              </a:rPr>
              <a:t>pairs</a:t>
            </a:r>
            <a:r>
              <a:t>({</a:t>
            </a:r>
            <a:r>
              <a:rPr>
                <a:solidFill>
                  <a:srgbClr val="001080"/>
                </a:solidFill>
              </a:rPr>
              <a:t>bucket_id</a:t>
            </a:r>
            <a:r>
              <a:t>, </a:t>
            </a:r>
            <a:r>
              <a:rPr>
                <a:solidFill>
                  <a:srgbClr val="001080"/>
                </a:solidFill>
              </a:rPr>
              <a:t>y</a:t>
            </a:r>
            <a:r>
              <a:t>.</a:t>
            </a:r>
            <a:r>
              <a:rPr>
                <a:solidFill>
                  <a:srgbClr val="267F99"/>
                </a:solidFill>
              </a:rPr>
              <a:t>employeeId</a:t>
            </a:r>
            <a:r>
              <a:t>}, </a:t>
            </a:r>
          </a:p>
          <a:p>
            <a:pPr defTabSz="384047">
              <a:lnSpc>
                <a:spcPts val="4500"/>
              </a:lnSpc>
              <a:spcBef>
                <a:spcPts val="0"/>
              </a:spcBef>
              <a:defRPr sz="252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{</a:t>
            </a:r>
            <a:r>
              <a:rPr>
                <a:solidFill>
                  <a:srgbClr val="267F99"/>
                </a:solidFill>
              </a:rPr>
              <a:t>iterator</a:t>
            </a:r>
            <a:r>
              <a:t> = </a:t>
            </a:r>
            <a:r>
              <a:rPr>
                <a:solidFill>
                  <a:srgbClr val="A31515"/>
                </a:solidFill>
              </a:rPr>
              <a:t>'EQ'</a:t>
            </a:r>
            <a:r>
              <a:t>}))</a:t>
            </a:r>
          </a:p>
          <a:p>
            <a:pPr defTabSz="384047">
              <a:lnSpc>
                <a:spcPts val="4500"/>
              </a:lnSpc>
              <a:spcBef>
                <a:spcPts val="0"/>
              </a:spcBef>
              <a:defRPr sz="252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0000FF"/>
                </a:solidFill>
              </a:rPr>
              <a:t>:</a:t>
            </a:r>
            <a:r>
              <a:rPr>
                <a:solidFill>
                  <a:srgbClr val="795E26"/>
                </a:solidFill>
              </a:rPr>
              <a:t>filter</a:t>
            </a:r>
            <a:r>
              <a:t>(</a:t>
            </a:r>
            <a:r>
              <a:rPr>
                <a:solidFill>
                  <a:srgbClr val="AF00DB"/>
                </a:solidFill>
              </a:rPr>
              <a:t>function</a:t>
            </a:r>
            <a:r>
              <a:t>(</a:t>
            </a:r>
            <a:r>
              <a:rPr>
                <a:solidFill>
                  <a:srgbClr val="001080"/>
                </a:solidFill>
              </a:rPr>
              <a:t>x</a:t>
            </a:r>
            <a:r>
              <a:t>) </a:t>
            </a:r>
            <a:r>
              <a:rPr>
                <a:solidFill>
                  <a:srgbClr val="AF00DB"/>
                </a:solidFill>
              </a:rPr>
              <a:t>return</a:t>
            </a:r>
            <a:r>
              <a:t> </a:t>
            </a:r>
            <a:r>
              <a:rPr>
                <a:solidFill>
                  <a:srgbClr val="001080"/>
                </a:solidFill>
              </a:rPr>
              <a:t>x</a:t>
            </a:r>
            <a:r>
              <a:t>.</a:t>
            </a:r>
            <a:r>
              <a:rPr>
                <a:solidFill>
                  <a:srgbClr val="267F99"/>
                </a:solidFill>
              </a:rPr>
              <a:t>jobType</a:t>
            </a:r>
            <a:r>
              <a:t> == </a:t>
            </a:r>
            <a:r>
              <a:rPr>
                <a:solidFill>
                  <a:srgbClr val="098658"/>
                </a:solidFill>
              </a:rPr>
              <a:t>1</a:t>
            </a:r>
            <a:r>
              <a:t> or </a:t>
            </a:r>
            <a:r>
              <a:rPr>
                <a:solidFill>
                  <a:srgbClr val="001080"/>
                </a:solidFill>
              </a:rPr>
              <a:t>or</a:t>
            </a:r>
            <a:r>
              <a:t> </a:t>
            </a:r>
            <a:r>
              <a:rPr>
                <a:solidFill>
                  <a:srgbClr val="001080"/>
                </a:solidFill>
              </a:rPr>
              <a:t>x</a:t>
            </a:r>
            <a:r>
              <a:t>.</a:t>
            </a:r>
            <a:r>
              <a:rPr>
                <a:solidFill>
                  <a:srgbClr val="267F99"/>
                </a:solidFill>
              </a:rPr>
              <a:t>position</a:t>
            </a:r>
            <a:r>
              <a:t> == </a:t>
            </a:r>
            <a:r>
              <a:rPr>
                <a:solidFill>
                  <a:srgbClr val="A31515"/>
                </a:solidFill>
              </a:rPr>
              <a:t>'senior'</a:t>
            </a:r>
            <a:r>
              <a:t>) </a:t>
            </a:r>
            <a:r>
              <a:rPr>
                <a:solidFill>
                  <a:srgbClr val="AF00DB"/>
                </a:solidFill>
              </a:rPr>
              <a:t>end</a:t>
            </a:r>
            <a:r>
              <a:t>)</a:t>
            </a:r>
          </a:p>
          <a:p>
            <a:pPr defTabSz="384047">
              <a:lnSpc>
                <a:spcPts val="4500"/>
              </a:lnSpc>
              <a:spcBef>
                <a:spcPts val="0"/>
              </a:spcBef>
              <a:defRPr sz="252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0000FF"/>
                </a:solidFill>
              </a:rPr>
              <a:t>:</a:t>
            </a:r>
            <a:r>
              <a:rPr>
                <a:solidFill>
                  <a:srgbClr val="795E26"/>
                </a:solidFill>
              </a:rPr>
              <a:t>each</a:t>
            </a:r>
            <a:r>
              <a:t>(</a:t>
            </a:r>
            <a:r>
              <a:rPr>
                <a:solidFill>
                  <a:srgbClr val="AF00DB"/>
                </a:solidFill>
              </a:rPr>
              <a:t>function</a:t>
            </a:r>
            <a:r>
              <a:t>(</a:t>
            </a:r>
            <a:r>
              <a:rPr>
                <a:solidFill>
                  <a:srgbClr val="001080"/>
                </a:solidFill>
              </a:rPr>
              <a:t>x</a:t>
            </a:r>
            <a:r>
              <a:t>)</a:t>
            </a:r>
          </a:p>
          <a:p>
            <a:pPr defTabSz="384047">
              <a:lnSpc>
                <a:spcPts val="4500"/>
              </a:lnSpc>
              <a:spcBef>
                <a:spcPts val="0"/>
              </a:spcBef>
              <a:defRPr sz="252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F00DB"/>
                </a:solidFill>
              </a:rPr>
              <a:t>if</a:t>
            </a:r>
            <a:r>
              <a:t> not </a:t>
            </a:r>
            <a:r>
              <a:rPr>
                <a:solidFill>
                  <a:srgbClr val="001080"/>
                </a:solidFill>
              </a:rPr>
              <a:t>acc</a:t>
            </a:r>
            <a:r>
              <a:t>[</a:t>
            </a:r>
            <a:r>
              <a:rPr>
                <a:solidFill>
                  <a:srgbClr val="001080"/>
                </a:solidFill>
              </a:rPr>
              <a:t>y</a:t>
            </a:r>
            <a:r>
              <a:t>.</a:t>
            </a:r>
            <a:r>
              <a:rPr>
                <a:solidFill>
                  <a:srgbClr val="267F99"/>
                </a:solidFill>
              </a:rPr>
              <a:t>working_group</a:t>
            </a:r>
            <a:r>
              <a:t>] </a:t>
            </a:r>
            <a:r>
              <a:rPr>
                <a:solidFill>
                  <a:srgbClr val="AF00DB"/>
                </a:solidFill>
              </a:rPr>
              <a:t>then</a:t>
            </a:r>
          </a:p>
          <a:p>
            <a:pPr defTabSz="384047">
              <a:lnSpc>
                <a:spcPts val="4500"/>
              </a:lnSpc>
              <a:spcBef>
                <a:spcPts val="0"/>
              </a:spcBef>
              <a:defRPr sz="252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    </a:t>
            </a:r>
            <a:r>
              <a:rPr>
                <a:solidFill>
                  <a:srgbClr val="001080"/>
                </a:solidFill>
              </a:rPr>
              <a:t>acc</a:t>
            </a:r>
            <a:r>
              <a:t>[</a:t>
            </a:r>
            <a:r>
              <a:rPr>
                <a:solidFill>
                  <a:srgbClr val="001080"/>
                </a:solidFill>
              </a:rPr>
              <a:t>y</a:t>
            </a:r>
            <a:r>
              <a:t>.</a:t>
            </a:r>
            <a:r>
              <a:rPr>
                <a:solidFill>
                  <a:srgbClr val="267F99"/>
                </a:solidFill>
              </a:rPr>
              <a:t>working_group</a:t>
            </a:r>
            <a:r>
              <a:t>] = { </a:t>
            </a:r>
          </a:p>
          <a:p>
            <a:pPr defTabSz="384047">
              <a:lnSpc>
                <a:spcPts val="4500"/>
              </a:lnSpc>
              <a:spcBef>
                <a:spcPts val="0"/>
              </a:spcBef>
              <a:defRPr sz="252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        </a:t>
            </a:r>
            <a:r>
              <a:rPr>
                <a:solidFill>
                  <a:srgbClr val="267F99"/>
                </a:solidFill>
              </a:rPr>
              <a:t>working_group</a:t>
            </a:r>
            <a:r>
              <a:t> = </a:t>
            </a:r>
            <a:r>
              <a:rPr>
                <a:solidFill>
                  <a:srgbClr val="001080"/>
                </a:solidFill>
              </a:rPr>
              <a:t>y</a:t>
            </a:r>
            <a:r>
              <a:t>.</a:t>
            </a:r>
            <a:r>
              <a:rPr>
                <a:solidFill>
                  <a:srgbClr val="267F99"/>
                </a:solidFill>
              </a:rPr>
              <a:t>working_group</a:t>
            </a:r>
            <a:r>
              <a:t>, </a:t>
            </a:r>
          </a:p>
          <a:p>
            <a:pPr defTabSz="384047">
              <a:lnSpc>
                <a:spcPts val="4500"/>
              </a:lnSpc>
              <a:spcBef>
                <a:spcPts val="0"/>
              </a:spcBef>
              <a:defRPr sz="252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        </a:t>
            </a:r>
            <a:r>
              <a:rPr>
                <a:solidFill>
                  <a:srgbClr val="267F99"/>
                </a:solidFill>
              </a:rPr>
              <a:t>start_date</a:t>
            </a:r>
            <a:r>
              <a:t> = </a:t>
            </a:r>
            <a:r>
              <a:rPr>
                <a:solidFill>
                  <a:srgbClr val="001080"/>
                </a:solidFill>
              </a:rPr>
              <a:t>x</a:t>
            </a:r>
            <a:r>
              <a:t>.</a:t>
            </a:r>
            <a:r>
              <a:rPr>
                <a:solidFill>
                  <a:srgbClr val="267F99"/>
                </a:solidFill>
              </a:rPr>
              <a:t>start_date</a:t>
            </a:r>
            <a:r>
              <a:t>, </a:t>
            </a:r>
          </a:p>
          <a:p>
            <a:pPr defTabSz="384047">
              <a:lnSpc>
                <a:spcPts val="4500"/>
              </a:lnSpc>
              <a:spcBef>
                <a:spcPts val="0"/>
              </a:spcBef>
              <a:defRPr sz="252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    }</a:t>
            </a:r>
          </a:p>
          <a:p>
            <a:pPr defTabSz="384047">
              <a:lnSpc>
                <a:spcPts val="4500"/>
              </a:lnSpc>
              <a:spcBef>
                <a:spcPts val="0"/>
              </a:spcBef>
              <a:defRPr sz="252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F00DB"/>
                </a:solidFill>
              </a:rPr>
              <a:t>end</a:t>
            </a:r>
          </a:p>
          <a:p>
            <a:pPr defTabSz="384047">
              <a:lnSpc>
                <a:spcPts val="4500"/>
              </a:lnSpc>
              <a:spcBef>
                <a:spcPts val="0"/>
              </a:spcBef>
              <a:defRPr sz="252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F00DB"/>
                </a:solidFill>
              </a:rPr>
              <a:t>end</a:t>
            </a:r>
            <a:r>
              <a:t>)</a:t>
            </a:r>
          </a:p>
          <a:p>
            <a:pPr defTabSz="384047">
              <a:lnSpc>
                <a:spcPts val="4500"/>
              </a:lnSpc>
              <a:spcBef>
                <a:spcPts val="0"/>
              </a:spcBef>
              <a:defRPr sz="252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F00DB"/>
                </a:solidFill>
              </a:rPr>
              <a:t>end</a:t>
            </a:r>
            <a:r>
              <a:t>)</a:t>
            </a:r>
          </a:p>
          <a:p>
            <a:pPr defTabSz="384047">
              <a:lnSpc>
                <a:spcPts val="4500"/>
              </a:lnSpc>
              <a:spcBef>
                <a:spcPts val="0"/>
              </a:spcBef>
              <a:defRPr sz="252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AF00DB"/>
                </a:solidFill>
              </a:rPr>
              <a:t>return</a:t>
            </a:r>
            <a:r>
              <a:t> </a:t>
            </a:r>
            <a:r>
              <a:rPr>
                <a:solidFill>
                  <a:srgbClr val="001080"/>
                </a:solidFill>
              </a:rPr>
              <a:t>acc</a:t>
            </a:r>
          </a:p>
          <a:p>
            <a:pPr defTabSz="384047">
              <a:lnSpc>
                <a:spcPts val="4500"/>
              </a:lnSpc>
              <a:spcBef>
                <a:spcPts val="0"/>
              </a:spcBef>
              <a:defRPr sz="252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AF00DB"/>
                </a:solidFill>
              </a:rPr>
              <a:t>end</a:t>
            </a:r>
            <a:r>
              <a:t>, {})</a:t>
            </a:r>
          </a:p>
          <a:p>
            <a:pPr defTabSz="384047">
              <a:lnSpc>
                <a:spcPts val="4500"/>
              </a:lnSpc>
              <a:spcBef>
                <a:spcPts val="0"/>
              </a:spcBef>
              <a:defRPr sz="2520">
                <a:solidFill>
                  <a:srgbClr val="AF00D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end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92" name="00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3" name="Нижний колонтитул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Заголовок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Фильтрация в </a:t>
            </a:r>
            <a:r>
              <a:t>cluster join</a:t>
            </a:r>
          </a:p>
        </p:txBody>
      </p:sp>
      <p:sp>
        <p:nvSpPr>
          <p:cNvPr id="696" name="Нижний колонтитул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7" name="00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8" name="Текст 2"/>
          <p:cNvSpPr txBox="1"/>
          <p:nvPr/>
        </p:nvSpPr>
        <p:spPr>
          <a:xfrm>
            <a:off x="10020969" y="10633968"/>
            <a:ext cx="4855221" cy="1354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52" tIns="91352" rIns="91352" bIns="91352">
            <a:normAutofit fontScale="100000" lnSpcReduction="0"/>
          </a:bodyPr>
          <a:lstStyle>
            <a:lvl1pPr indent="113156" defTabSz="1810511">
              <a:lnSpc>
                <a:spcPct val="90000"/>
              </a:lnSpc>
              <a:spcBef>
                <a:spcPts val="1900"/>
              </a:spcBef>
              <a:defRPr sz="3959">
                <a:latin typeface="TTTravels-DemiBold"/>
                <a:ea typeface="TTTravels-DemiBold"/>
                <a:cs typeface="TTTravels-DemiBold"/>
                <a:sym typeface="TTTravels-DemiBold"/>
              </a:defRPr>
            </a:lvl1pPr>
          </a:lstStyle>
          <a:p>
            <a:pPr/>
            <a:r>
              <a:t>t.me/notcrashing</a:t>
            </a:r>
          </a:p>
        </p:txBody>
      </p:sp>
      <p:pic>
        <p:nvPicPr>
          <p:cNvPr id="699" name="2022-02-15 19.23.31.jpg" descr="2022-02-15 19.23.3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99886" y="2968448"/>
            <a:ext cx="7771527" cy="7779104"/>
          </a:xfrm>
          <a:prstGeom prst="rect">
            <a:avLst/>
          </a:prstGeom>
          <a:ln w="63500">
            <a:solidFill>
              <a:srgbClr val="EF1C23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Заголовок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Фильтрация в </a:t>
            </a:r>
            <a:r>
              <a:t>cluster join</a:t>
            </a:r>
          </a:p>
        </p:txBody>
      </p:sp>
      <p:sp>
        <p:nvSpPr>
          <p:cNvPr id="702" name="Текст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8000"/>
              </a:lnSpc>
              <a:defRPr sz="5000"/>
            </a:pPr>
            <a:r>
              <a:t>SELECT * FROM</a:t>
            </a:r>
          </a:p>
          <a:p>
            <a:pPr>
              <a:lnSpc>
                <a:spcPct val="88000"/>
              </a:lnSpc>
              <a:defRPr sz="5000"/>
            </a:pPr>
            <a:r>
              <a:t>SPACE_1 JOIN SPACE_2</a:t>
            </a:r>
          </a:p>
          <a:p>
            <a:pPr>
              <a:lnSpc>
                <a:spcPct val="88000"/>
              </a:lnSpc>
              <a:defRPr sz="5000"/>
            </a:pPr>
            <a:r>
              <a:t>ON SPACE_1.FK = SPACE_2.FK</a:t>
            </a:r>
          </a:p>
          <a:p>
            <a:pPr>
              <a:lnSpc>
                <a:spcPct val="88000"/>
              </a:lnSpc>
              <a:defRPr sz="5000"/>
            </a:pPr>
            <a:r>
              <a:t>WHERE …</a:t>
            </a:r>
          </a:p>
        </p:txBody>
      </p:sp>
      <p:sp>
        <p:nvSpPr>
          <p:cNvPr id="703" name="Нижний колонтитул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04" name="00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aphicFrame>
        <p:nvGraphicFramePr>
          <p:cNvPr id="705" name="Таблица 16"/>
          <p:cNvGraphicFramePr/>
          <p:nvPr/>
        </p:nvGraphicFramePr>
        <p:xfrm>
          <a:off x="14476714" y="10020969"/>
          <a:ext cx="2094989" cy="144834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082288"/>
              </a:tblGrid>
              <a:tr h="480261">
                <a:tc>
                  <a:txBody>
                    <a:bodyPr/>
                    <a:lstStyle/>
                    <a:p>
                      <a:pPr algn="ctr" defTabSz="1828800">
                        <a:defRPr sz="1800"/>
                      </a:pPr>
                      <a:r>
                        <a: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rPr>
                        <a:t>SPACE_1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67958">
                <a:tc>
                  <a:txBody>
                    <a:bodyPr/>
                    <a:lstStyle/>
                    <a:p>
                      <a:pPr indent="114300" algn="l" defTabSz="1828800">
                        <a:spcBef>
                          <a:spcPts val="1200"/>
                        </a:spcBef>
                        <a:def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defRPr>
                      </a:pPr>
                      <a:r>
                        <a:t>PK_1</a:t>
                      </a:r>
                    </a:p>
                    <a:p>
                      <a:pPr indent="114300" algn="l" defTabSz="1828800">
                        <a:def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defRPr>
                      </a:pPr>
                      <a:r>
                        <a:t>FK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</a:tbl>
          </a:graphicData>
        </a:graphic>
      </p:graphicFrame>
      <p:graphicFrame>
        <p:nvGraphicFramePr>
          <p:cNvPr id="706" name="Таблица 16"/>
          <p:cNvGraphicFramePr/>
          <p:nvPr/>
        </p:nvGraphicFramePr>
        <p:xfrm>
          <a:off x="21009328" y="10020969"/>
          <a:ext cx="2094989" cy="144834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082288"/>
              </a:tblGrid>
              <a:tr h="480261">
                <a:tc>
                  <a:txBody>
                    <a:bodyPr/>
                    <a:lstStyle/>
                    <a:p>
                      <a:pPr algn="ctr" defTabSz="1828800">
                        <a:defRPr sz="1800"/>
                      </a:pPr>
                      <a:r>
                        <a: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rPr>
                        <a:t>SPACE_2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67958">
                <a:tc>
                  <a:txBody>
                    <a:bodyPr/>
                    <a:lstStyle/>
                    <a:p>
                      <a:pPr indent="114300" algn="l" defTabSz="1828800">
                        <a:spcBef>
                          <a:spcPts val="1200"/>
                        </a:spcBef>
                        <a:def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defRPr>
                      </a:pPr>
                      <a:r>
                        <a:t>PK_2</a:t>
                      </a:r>
                    </a:p>
                    <a:p>
                      <a:pPr indent="114300" algn="l" defTabSz="1828800">
                        <a:def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defRPr>
                      </a:pPr>
                      <a:r>
                        <a:t>FK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722" name="Прямая со стрелкой 17"/>
          <p:cNvSpPr/>
          <p:nvPr/>
        </p:nvSpPr>
        <p:spPr>
          <a:xfrm>
            <a:off x="16162723" y="5222698"/>
            <a:ext cx="1963110" cy="27406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38100">
            <a:solidFill>
              <a:schemeClr val="accent1"/>
            </a:solidFill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723" name="Прямая со стрелкой 20"/>
          <p:cNvSpPr/>
          <p:nvPr/>
        </p:nvSpPr>
        <p:spPr>
          <a:xfrm>
            <a:off x="19212051" y="5210688"/>
            <a:ext cx="2071884" cy="2761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38100">
            <a:solidFill>
              <a:schemeClr val="accent1"/>
            </a:solidFill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grpSp>
        <p:nvGrpSpPr>
          <p:cNvPr id="714" name="Группа 31"/>
          <p:cNvGrpSpPr/>
          <p:nvPr/>
        </p:nvGrpSpPr>
        <p:grpSpPr>
          <a:xfrm>
            <a:off x="17761236" y="3576350"/>
            <a:ext cx="1799064" cy="1799063"/>
            <a:chOff x="0" y="0"/>
            <a:chExt cx="1799062" cy="1799062"/>
          </a:xfrm>
        </p:grpSpPr>
        <p:sp>
          <p:nvSpPr>
            <p:cNvPr id="709" name="Овал 3"/>
            <p:cNvSpPr/>
            <p:nvPr/>
          </p:nvSpPr>
          <p:spPr>
            <a:xfrm>
              <a:off x="-1" y="-1"/>
              <a:ext cx="1799064" cy="1799064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0" name="Стрелка: вправо 24"/>
            <p:cNvSpPr/>
            <p:nvPr/>
          </p:nvSpPr>
          <p:spPr>
            <a:xfrm rot="8100000">
              <a:off x="225132" y="1077482"/>
              <a:ext cx="647664" cy="34114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1" name="Стрелка: вправо 25"/>
            <p:cNvSpPr/>
            <p:nvPr/>
          </p:nvSpPr>
          <p:spPr>
            <a:xfrm flipH="1" rot="2700000">
              <a:off x="893660" y="1035964"/>
              <a:ext cx="647663" cy="34114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2" name="Стрелка: вправо 26"/>
            <p:cNvSpPr/>
            <p:nvPr/>
          </p:nvSpPr>
          <p:spPr>
            <a:xfrm flipH="1" rot="8100000">
              <a:off x="935178" y="377139"/>
              <a:ext cx="647664" cy="34114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3" name="Стрелка: вправо 27"/>
            <p:cNvSpPr/>
            <p:nvPr/>
          </p:nvSpPr>
          <p:spPr>
            <a:xfrm flipH="1" rot="13500000">
              <a:off x="266651" y="418657"/>
              <a:ext cx="647663" cy="34114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15" name="TextBox 29"/>
          <p:cNvSpPr txBox="1"/>
          <p:nvPr/>
        </p:nvSpPr>
        <p:spPr>
          <a:xfrm>
            <a:off x="1766919" y="11056210"/>
            <a:ext cx="12002866" cy="627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2" tIns="91392" rIns="91392" bIns="91392">
            <a:spAutoFit/>
          </a:bodyPr>
          <a:lstStyle/>
          <a:p>
            <a:pPr indent="114300" defTabSz="1828800">
              <a:defRPr sz="2800">
                <a:latin typeface="VK Sans Display Regular"/>
                <a:ea typeface="VK Sans Display Regular"/>
                <a:cs typeface="VK Sans Display Regular"/>
                <a:sym typeface="VK Sans Display Regular"/>
              </a:defRPr>
            </a:pPr>
            <a:r>
              <a:t>* </a:t>
            </a:r>
            <a:r>
              <a:t>не является настоящим </a:t>
            </a:r>
            <a:r>
              <a:t>SQL-</a:t>
            </a:r>
            <a:r>
              <a:t>запросом</a:t>
            </a:r>
          </a:p>
        </p:txBody>
      </p:sp>
      <p:grpSp>
        <p:nvGrpSpPr>
          <p:cNvPr id="718" name="Блок-схема: магнитный диск 34"/>
          <p:cNvGrpSpPr/>
          <p:nvPr/>
        </p:nvGrpSpPr>
        <p:grpSpPr>
          <a:xfrm>
            <a:off x="14674965" y="7886164"/>
            <a:ext cx="1727101" cy="1897324"/>
            <a:chOff x="0" y="0"/>
            <a:chExt cx="1727100" cy="1897323"/>
          </a:xfrm>
        </p:grpSpPr>
        <p:sp>
          <p:nvSpPr>
            <p:cNvPr id="716" name="Фигура"/>
            <p:cNvSpPr/>
            <p:nvPr/>
          </p:nvSpPr>
          <p:spPr>
            <a:xfrm>
              <a:off x="0" y="-1"/>
              <a:ext cx="1727100" cy="1897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7" name="Фигура"/>
            <p:cNvSpPr/>
            <p:nvPr/>
          </p:nvSpPr>
          <p:spPr>
            <a:xfrm>
              <a:off x="0" y="-1"/>
              <a:ext cx="1727100" cy="1897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3600"/>
                  </a:moveTo>
                  <a:cubicBezTo>
                    <a:pt x="21600" y="5588"/>
                    <a:pt x="16765" y="7200"/>
                    <a:pt x="10800" y="7200"/>
                  </a:cubicBezTo>
                  <a:cubicBezTo>
                    <a:pt x="4835" y="7200"/>
                    <a:pt x="0" y="5588"/>
                    <a:pt x="0" y="3600"/>
                  </a:cubicBezTo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721" name="Блок-схема: магнитный диск 35"/>
          <p:cNvGrpSpPr/>
          <p:nvPr/>
        </p:nvGrpSpPr>
        <p:grpSpPr>
          <a:xfrm>
            <a:off x="21067479" y="7886164"/>
            <a:ext cx="1727101" cy="1897324"/>
            <a:chOff x="0" y="0"/>
            <a:chExt cx="1727100" cy="1897323"/>
          </a:xfrm>
        </p:grpSpPr>
        <p:sp>
          <p:nvSpPr>
            <p:cNvPr id="719" name="Фигура"/>
            <p:cNvSpPr/>
            <p:nvPr/>
          </p:nvSpPr>
          <p:spPr>
            <a:xfrm>
              <a:off x="0" y="-1"/>
              <a:ext cx="1727100" cy="1897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0" name="Фигура"/>
            <p:cNvSpPr/>
            <p:nvPr/>
          </p:nvSpPr>
          <p:spPr>
            <a:xfrm>
              <a:off x="0" y="-1"/>
              <a:ext cx="1727100" cy="1897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3600"/>
                  </a:moveTo>
                  <a:cubicBezTo>
                    <a:pt x="21600" y="5588"/>
                    <a:pt x="16765" y="7200"/>
                    <a:pt x="10800" y="7200"/>
                  </a:cubicBezTo>
                  <a:cubicBezTo>
                    <a:pt x="4835" y="7200"/>
                    <a:pt x="0" y="5588"/>
                    <a:pt x="0" y="3600"/>
                  </a:cubicBezTo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Заголовок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Фильтрация в </a:t>
            </a:r>
            <a:r>
              <a:t>cluster join</a:t>
            </a:r>
          </a:p>
        </p:txBody>
      </p:sp>
      <p:sp>
        <p:nvSpPr>
          <p:cNvPr id="726" name="Текст 2"/>
          <p:cNvSpPr txBox="1"/>
          <p:nvPr>
            <p:ph type="body" sz="half" idx="1"/>
          </p:nvPr>
        </p:nvSpPr>
        <p:spPr>
          <a:xfrm>
            <a:off x="1587599" y="5081753"/>
            <a:ext cx="21237476" cy="5713248"/>
          </a:xfrm>
          <a:prstGeom prst="rect">
            <a:avLst/>
          </a:prstGeom>
        </p:spPr>
        <p:txBody>
          <a:bodyPr/>
          <a:lstStyle/>
          <a:p>
            <a:pPr>
              <a:defRPr sz="4800"/>
            </a:pPr>
            <a:r>
              <a:t>1)  Storage-1: DATA_1 = SELECT * </a:t>
            </a:r>
          </a:p>
          <a:p>
            <a:pPr>
              <a:defRPr sz="4800"/>
            </a:pPr>
            <a:r>
              <a:t>FROM SPACE_1 WHERE …</a:t>
            </a:r>
          </a:p>
          <a:p>
            <a:pPr>
              <a:defRPr sz="4800"/>
            </a:pPr>
            <a:r>
              <a:t>2) Storage-2: DATA_2 = SELECT * </a:t>
            </a:r>
          </a:p>
          <a:p>
            <a:pPr>
              <a:defRPr sz="4800"/>
            </a:pPr>
            <a:r>
              <a:t>FROM SPACE_2 WHERE …</a:t>
            </a:r>
          </a:p>
        </p:txBody>
      </p:sp>
      <p:sp>
        <p:nvSpPr>
          <p:cNvPr id="727" name="Нижний колонтитул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28" name="00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29" name="TextBox 22"/>
          <p:cNvSpPr txBox="1"/>
          <p:nvPr/>
        </p:nvSpPr>
        <p:spPr>
          <a:xfrm>
            <a:off x="1766919" y="3581389"/>
            <a:ext cx="12002866" cy="1198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2" tIns="91392" rIns="91392" bIns="91392">
            <a:spAutoFit/>
          </a:bodyPr>
          <a:lstStyle>
            <a:lvl1pPr defTabSz="1828800">
              <a:defRPr sz="5600">
                <a:latin typeface="TTTravels-DemiBold"/>
                <a:ea typeface="TTTravels-DemiBold"/>
                <a:cs typeface="TTTravels-DemiBold"/>
                <a:sym typeface="TTTravels-DemiBold"/>
              </a:defRPr>
            </a:lvl1pPr>
          </a:lstStyle>
          <a:p>
            <a:pPr/>
            <a:r>
              <a:t>Наивная реализация</a:t>
            </a:r>
          </a:p>
        </p:txBody>
      </p:sp>
      <p:grpSp>
        <p:nvGrpSpPr>
          <p:cNvPr id="732" name="Блок-схема: магнитный диск 28"/>
          <p:cNvGrpSpPr/>
          <p:nvPr/>
        </p:nvGrpSpPr>
        <p:grpSpPr>
          <a:xfrm>
            <a:off x="14674965" y="7886164"/>
            <a:ext cx="1727101" cy="1897324"/>
            <a:chOff x="0" y="0"/>
            <a:chExt cx="1727100" cy="1897323"/>
          </a:xfrm>
        </p:grpSpPr>
        <p:sp>
          <p:nvSpPr>
            <p:cNvPr id="730" name="Фигура"/>
            <p:cNvSpPr/>
            <p:nvPr/>
          </p:nvSpPr>
          <p:spPr>
            <a:xfrm>
              <a:off x="0" y="-1"/>
              <a:ext cx="1727100" cy="1897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31" name="Фигура"/>
            <p:cNvSpPr/>
            <p:nvPr/>
          </p:nvSpPr>
          <p:spPr>
            <a:xfrm>
              <a:off x="0" y="-1"/>
              <a:ext cx="1727100" cy="1897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3600"/>
                  </a:moveTo>
                  <a:cubicBezTo>
                    <a:pt x="21600" y="5588"/>
                    <a:pt x="16765" y="7200"/>
                    <a:pt x="10800" y="7200"/>
                  </a:cubicBezTo>
                  <a:cubicBezTo>
                    <a:pt x="4835" y="7200"/>
                    <a:pt x="0" y="5588"/>
                    <a:pt x="0" y="3600"/>
                  </a:cubicBezTo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735" name="Блок-схема: магнитный диск 29"/>
          <p:cNvGrpSpPr/>
          <p:nvPr/>
        </p:nvGrpSpPr>
        <p:grpSpPr>
          <a:xfrm>
            <a:off x="21067479" y="7886164"/>
            <a:ext cx="1727101" cy="1897324"/>
            <a:chOff x="0" y="0"/>
            <a:chExt cx="1727100" cy="1897323"/>
          </a:xfrm>
        </p:grpSpPr>
        <p:sp>
          <p:nvSpPr>
            <p:cNvPr id="733" name="Фигура"/>
            <p:cNvSpPr/>
            <p:nvPr/>
          </p:nvSpPr>
          <p:spPr>
            <a:xfrm>
              <a:off x="0" y="-1"/>
              <a:ext cx="1727100" cy="1897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34" name="Фигура"/>
            <p:cNvSpPr/>
            <p:nvPr/>
          </p:nvSpPr>
          <p:spPr>
            <a:xfrm>
              <a:off x="0" y="-1"/>
              <a:ext cx="1727100" cy="1897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3600"/>
                  </a:moveTo>
                  <a:cubicBezTo>
                    <a:pt x="21600" y="5588"/>
                    <a:pt x="16765" y="7200"/>
                    <a:pt x="10800" y="7200"/>
                  </a:cubicBezTo>
                  <a:cubicBezTo>
                    <a:pt x="4835" y="7200"/>
                    <a:pt x="0" y="5588"/>
                    <a:pt x="0" y="3600"/>
                  </a:cubicBezTo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</p:grpSp>
      <p:graphicFrame>
        <p:nvGraphicFramePr>
          <p:cNvPr id="736" name="Таблица 16"/>
          <p:cNvGraphicFramePr/>
          <p:nvPr/>
        </p:nvGraphicFramePr>
        <p:xfrm>
          <a:off x="14476714" y="10020969"/>
          <a:ext cx="2094989" cy="144834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082288"/>
              </a:tblGrid>
              <a:tr h="480261">
                <a:tc>
                  <a:txBody>
                    <a:bodyPr/>
                    <a:lstStyle/>
                    <a:p>
                      <a:pPr algn="ctr" defTabSz="1828800">
                        <a:defRPr sz="1800"/>
                      </a:pPr>
                      <a:r>
                        <a: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rPr>
                        <a:t>SPACE_1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67958">
                <a:tc>
                  <a:txBody>
                    <a:bodyPr/>
                    <a:lstStyle/>
                    <a:p>
                      <a:pPr indent="114300" algn="l" defTabSz="1828800">
                        <a:spcBef>
                          <a:spcPts val="1200"/>
                        </a:spcBef>
                        <a:def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defRPr>
                      </a:pPr>
                      <a:r>
                        <a:t>PK_1</a:t>
                      </a:r>
                    </a:p>
                    <a:p>
                      <a:pPr indent="114300" algn="l" defTabSz="1828800">
                        <a:def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defRPr>
                      </a:pPr>
                      <a:r>
                        <a:t>FK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</a:tbl>
          </a:graphicData>
        </a:graphic>
      </p:graphicFrame>
      <p:graphicFrame>
        <p:nvGraphicFramePr>
          <p:cNvPr id="737" name="Таблица 31"/>
          <p:cNvGraphicFramePr/>
          <p:nvPr/>
        </p:nvGraphicFramePr>
        <p:xfrm>
          <a:off x="21009328" y="10020969"/>
          <a:ext cx="2094989" cy="144834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082288"/>
              </a:tblGrid>
              <a:tr h="480261">
                <a:tc>
                  <a:txBody>
                    <a:bodyPr/>
                    <a:lstStyle/>
                    <a:p>
                      <a:pPr algn="ctr" defTabSz="1828800">
                        <a:defRPr sz="1800"/>
                      </a:pPr>
                      <a:r>
                        <a: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rPr>
                        <a:t>SPACE_2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67958">
                <a:tc>
                  <a:txBody>
                    <a:bodyPr/>
                    <a:lstStyle/>
                    <a:p>
                      <a:pPr indent="114300" algn="l" defTabSz="1828800">
                        <a:spcBef>
                          <a:spcPts val="1200"/>
                        </a:spcBef>
                        <a:def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defRPr>
                      </a:pPr>
                      <a:r>
                        <a:t>PK_2</a:t>
                      </a:r>
                    </a:p>
                    <a:p>
                      <a:pPr indent="114300" algn="l" defTabSz="1828800">
                        <a:def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defRPr>
                      </a:pPr>
                      <a:r>
                        <a:t>FK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738" name="Прямая со стрелкой 32"/>
          <p:cNvSpPr/>
          <p:nvPr/>
        </p:nvSpPr>
        <p:spPr>
          <a:xfrm flipH="1">
            <a:off x="16571702" y="5111945"/>
            <a:ext cx="1453002" cy="511203"/>
          </a:xfrm>
          <a:prstGeom prst="line">
            <a:avLst/>
          </a:prstGeom>
          <a:ln w="38100">
            <a:solidFill>
              <a:schemeClr val="accent1"/>
            </a:solidFill>
            <a:headEnd type="triangle"/>
          </a:ln>
        </p:spPr>
        <p:txBody>
          <a:bodyPr lIns="91392" tIns="91392" rIns="91392" bIns="91392"/>
          <a:lstStyle/>
          <a:p>
            <a:pPr defTabSz="1828800">
              <a:defRPr sz="2800"/>
            </a:pPr>
          </a:p>
        </p:txBody>
      </p:sp>
      <p:sp>
        <p:nvSpPr>
          <p:cNvPr id="739" name="Прямая со стрелкой 33"/>
          <p:cNvSpPr/>
          <p:nvPr/>
        </p:nvSpPr>
        <p:spPr>
          <a:xfrm>
            <a:off x="19296832" y="5111945"/>
            <a:ext cx="1586704" cy="500950"/>
          </a:xfrm>
          <a:prstGeom prst="line">
            <a:avLst/>
          </a:prstGeom>
          <a:ln w="38100">
            <a:solidFill>
              <a:schemeClr val="accent1"/>
            </a:solidFill>
            <a:headEnd type="triangle"/>
          </a:ln>
        </p:spPr>
        <p:txBody>
          <a:bodyPr lIns="91392" tIns="91392" rIns="91392" bIns="91392"/>
          <a:lstStyle/>
          <a:p>
            <a:pPr defTabSz="1828800">
              <a:defRPr sz="2800"/>
            </a:pPr>
          </a:p>
        </p:txBody>
      </p:sp>
      <p:grpSp>
        <p:nvGrpSpPr>
          <p:cNvPr id="745" name="Группа 34"/>
          <p:cNvGrpSpPr/>
          <p:nvPr/>
        </p:nvGrpSpPr>
        <p:grpSpPr>
          <a:xfrm>
            <a:off x="17761236" y="3576350"/>
            <a:ext cx="1799064" cy="1799063"/>
            <a:chOff x="0" y="0"/>
            <a:chExt cx="1799062" cy="1799062"/>
          </a:xfrm>
        </p:grpSpPr>
        <p:sp>
          <p:nvSpPr>
            <p:cNvPr id="740" name="Овал 35"/>
            <p:cNvSpPr/>
            <p:nvPr/>
          </p:nvSpPr>
          <p:spPr>
            <a:xfrm>
              <a:off x="-1" y="-1"/>
              <a:ext cx="1799064" cy="1799064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41" name="Стрелка: вправо 36"/>
            <p:cNvSpPr/>
            <p:nvPr/>
          </p:nvSpPr>
          <p:spPr>
            <a:xfrm rot="8100000">
              <a:off x="225132" y="1077482"/>
              <a:ext cx="647664" cy="34114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42" name="Стрелка: вправо 37"/>
            <p:cNvSpPr/>
            <p:nvPr/>
          </p:nvSpPr>
          <p:spPr>
            <a:xfrm flipH="1" rot="2700000">
              <a:off x="893660" y="1035964"/>
              <a:ext cx="647663" cy="34114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43" name="Стрелка: вправо 38"/>
            <p:cNvSpPr/>
            <p:nvPr/>
          </p:nvSpPr>
          <p:spPr>
            <a:xfrm flipH="1" rot="8100000">
              <a:off x="935178" y="377139"/>
              <a:ext cx="647664" cy="34114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44" name="Стрелка: вправо 39"/>
            <p:cNvSpPr/>
            <p:nvPr/>
          </p:nvSpPr>
          <p:spPr>
            <a:xfrm flipH="1" rot="13500000">
              <a:off x="266651" y="418657"/>
              <a:ext cx="647663" cy="34114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</p:grpSp>
      <p:graphicFrame>
        <p:nvGraphicFramePr>
          <p:cNvPr id="746" name="Таблица 16"/>
          <p:cNvGraphicFramePr/>
          <p:nvPr/>
        </p:nvGraphicFramePr>
        <p:xfrm>
          <a:off x="14491021" y="5375412"/>
          <a:ext cx="2094989" cy="144834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082288"/>
              </a:tblGrid>
              <a:tr h="480261">
                <a:tc>
                  <a:txBody>
                    <a:bodyPr/>
                    <a:lstStyle/>
                    <a:p>
                      <a:pPr algn="ctr" defTabSz="1828800">
                        <a:defRPr sz="1800"/>
                      </a:pPr>
                      <a:r>
                        <a: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rPr>
                        <a:t>Data 1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67958">
                <a:tc>
                  <a:txBody>
                    <a:bodyPr/>
                    <a:lstStyle/>
                    <a:p>
                      <a:pPr indent="114300" algn="l" defTabSz="1828800">
                        <a:spcBef>
                          <a:spcPts val="1200"/>
                        </a:spcBef>
                        <a:def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defRPr>
                      </a:pPr>
                      <a:r>
                        <a:t>Item 1</a:t>
                      </a:r>
                    </a:p>
                    <a:p>
                      <a:pPr indent="114300" algn="l" defTabSz="1828800">
                        <a:def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defRPr>
                      </a:pPr>
                      <a:r>
                        <a:t>Item N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</a:tbl>
          </a:graphicData>
        </a:graphic>
      </p:graphicFrame>
      <p:graphicFrame>
        <p:nvGraphicFramePr>
          <p:cNvPr id="747" name="Таблица 16"/>
          <p:cNvGraphicFramePr/>
          <p:nvPr/>
        </p:nvGraphicFramePr>
        <p:xfrm>
          <a:off x="20883535" y="5375412"/>
          <a:ext cx="2094989" cy="144834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082288"/>
              </a:tblGrid>
              <a:tr h="480261">
                <a:tc>
                  <a:txBody>
                    <a:bodyPr/>
                    <a:lstStyle/>
                    <a:p>
                      <a:pPr algn="ctr" defTabSz="1828800">
                        <a:defRPr sz="1800"/>
                      </a:pPr>
                      <a:r>
                        <a: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rPr>
                        <a:t>Data 2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67958">
                <a:tc>
                  <a:txBody>
                    <a:bodyPr/>
                    <a:lstStyle/>
                    <a:p>
                      <a:pPr algn="l" defTabSz="1828800">
                        <a:spcBef>
                          <a:spcPts val="1200"/>
                        </a:spcBef>
                        <a:defRPr sz="1800"/>
                      </a:pPr>
                      <a:r>
                        <a: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rPr>
                        <a:t>Item 1 Item M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748" name="TextBox 43"/>
          <p:cNvSpPr txBox="1"/>
          <p:nvPr/>
        </p:nvSpPr>
        <p:spPr>
          <a:xfrm>
            <a:off x="14531427" y="4831804"/>
            <a:ext cx="1959857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828800">
              <a:defRPr sz="2800">
                <a:latin typeface="VK Sans Display Regular"/>
                <a:ea typeface="VK Sans Display Regular"/>
                <a:cs typeface="VK Sans Display Regular"/>
                <a:sym typeface="VK Sans Display Regular"/>
              </a:defRPr>
            </a:lvl1pPr>
          </a:lstStyle>
          <a:p>
            <a:pPr/>
            <a:r>
              <a:t>SELECT*</a:t>
            </a:r>
          </a:p>
        </p:txBody>
      </p:sp>
      <p:sp>
        <p:nvSpPr>
          <p:cNvPr id="749" name="TextBox 44"/>
          <p:cNvSpPr txBox="1"/>
          <p:nvPr/>
        </p:nvSpPr>
        <p:spPr>
          <a:xfrm>
            <a:off x="20883535" y="4831804"/>
            <a:ext cx="1912202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828800">
              <a:defRPr sz="2800">
                <a:latin typeface="VK Sans Display Regular"/>
                <a:ea typeface="VK Sans Display Regular"/>
                <a:cs typeface="VK Sans Display Regular"/>
                <a:sym typeface="VK Sans Display Regular"/>
              </a:defRPr>
            </a:lvl1pPr>
          </a:lstStyle>
          <a:p>
            <a:pPr/>
            <a:r>
              <a:t>SELECT*</a:t>
            </a:r>
          </a:p>
        </p:txBody>
      </p:sp>
      <p:sp>
        <p:nvSpPr>
          <p:cNvPr id="753" name="Прямая соединительная линия 10"/>
          <p:cNvSpPr/>
          <p:nvPr/>
        </p:nvSpPr>
        <p:spPr>
          <a:xfrm>
            <a:off x="15515568" y="6823212"/>
            <a:ext cx="11909" cy="1043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38100">
            <a:solidFill>
              <a:schemeClr val="accent1"/>
            </a:solidFill>
          </a:ln>
        </p:spPr>
        <p:txBody>
          <a:bodyPr/>
          <a:lstStyle/>
          <a:p>
            <a:pPr/>
          </a:p>
        </p:txBody>
      </p:sp>
      <p:sp>
        <p:nvSpPr>
          <p:cNvPr id="754" name="Прямая соединительная линия 45"/>
          <p:cNvSpPr/>
          <p:nvPr/>
        </p:nvSpPr>
        <p:spPr>
          <a:xfrm>
            <a:off x="21908082" y="6823212"/>
            <a:ext cx="11909" cy="1043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38100">
            <a:solidFill>
              <a:schemeClr val="accent1"/>
            </a:solidFill>
          </a:ln>
        </p:spPr>
        <p:txBody>
          <a:bodyPr/>
          <a:lstStyle/>
          <a:p>
            <a:pPr/>
          </a:p>
        </p:txBody>
      </p:sp>
      <p:sp>
        <p:nvSpPr>
          <p:cNvPr id="752" name="TextBox 50"/>
          <p:cNvSpPr txBox="1"/>
          <p:nvPr/>
        </p:nvSpPr>
        <p:spPr>
          <a:xfrm>
            <a:off x="1766919" y="11056210"/>
            <a:ext cx="12002866" cy="627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2" tIns="91392" rIns="91392" bIns="91392">
            <a:spAutoFit/>
          </a:bodyPr>
          <a:lstStyle/>
          <a:p>
            <a:pPr indent="114300" defTabSz="1828800">
              <a:defRPr sz="2800">
                <a:latin typeface="VK Sans Display Regular"/>
                <a:ea typeface="VK Sans Display Regular"/>
                <a:cs typeface="VK Sans Display Regular"/>
                <a:sym typeface="VK Sans Display Regular"/>
              </a:defRPr>
            </a:pPr>
            <a:r>
              <a:t>* </a:t>
            </a:r>
            <a:r>
              <a:t>не является настоящим </a:t>
            </a:r>
            <a:r>
              <a:t>SQL-</a:t>
            </a:r>
            <a:r>
              <a:t>запросом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Заголовок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Фильтрация в </a:t>
            </a:r>
            <a:r>
              <a:t>cluster join</a:t>
            </a:r>
          </a:p>
        </p:txBody>
      </p:sp>
      <p:sp>
        <p:nvSpPr>
          <p:cNvPr id="757" name="Текст 2"/>
          <p:cNvSpPr txBox="1"/>
          <p:nvPr>
            <p:ph type="body" sz="half" idx="1"/>
          </p:nvPr>
        </p:nvSpPr>
        <p:spPr>
          <a:xfrm>
            <a:off x="1587599" y="5081753"/>
            <a:ext cx="21237476" cy="5713248"/>
          </a:xfrm>
          <a:prstGeom prst="rect">
            <a:avLst/>
          </a:prstGeom>
        </p:spPr>
        <p:txBody>
          <a:bodyPr/>
          <a:lstStyle/>
          <a:p>
            <a:pPr>
              <a:defRPr sz="4800">
                <a:solidFill>
                  <a:srgbClr val="BFBFBF"/>
                </a:solidFill>
              </a:defRPr>
            </a:pPr>
            <a:r>
              <a:t>1)  Storage-1: DATA_1 = SELECT * </a:t>
            </a:r>
          </a:p>
          <a:p>
            <a:pPr>
              <a:defRPr sz="4800">
                <a:solidFill>
                  <a:srgbClr val="BFBFBF"/>
                </a:solidFill>
              </a:defRPr>
            </a:pPr>
            <a:r>
              <a:t>FROM SPACE_1 WHERE …</a:t>
            </a:r>
          </a:p>
          <a:p>
            <a:pPr>
              <a:defRPr sz="4800">
                <a:solidFill>
                  <a:srgbClr val="BFBFBF"/>
                </a:solidFill>
              </a:defRPr>
            </a:pPr>
            <a:r>
              <a:t>2) Storage-2: DATA_2 = SELECT * </a:t>
            </a:r>
          </a:p>
          <a:p>
            <a:pPr>
              <a:defRPr sz="4800">
                <a:solidFill>
                  <a:srgbClr val="BFBFBF"/>
                </a:solidFill>
              </a:defRPr>
            </a:pPr>
            <a:r>
              <a:t>FROM SPACE_2 WHERE …</a:t>
            </a:r>
          </a:p>
          <a:p>
            <a:pPr>
              <a:defRPr sz="4800"/>
            </a:pPr>
            <a:r>
              <a:t>3) Router: DATA_1 JOIN DATA_2 ON </a:t>
            </a:r>
          </a:p>
          <a:p>
            <a:pPr>
              <a:defRPr sz="4800"/>
            </a:pPr>
            <a:r>
              <a:t>DATA_1.FK = DATA_2.FK</a:t>
            </a:r>
          </a:p>
        </p:txBody>
      </p:sp>
      <p:sp>
        <p:nvSpPr>
          <p:cNvPr id="758" name="Нижний колонтитул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9" name="00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60" name="TextBox 22"/>
          <p:cNvSpPr txBox="1"/>
          <p:nvPr/>
        </p:nvSpPr>
        <p:spPr>
          <a:xfrm>
            <a:off x="1766919" y="3581389"/>
            <a:ext cx="12002866" cy="1198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2" tIns="91392" rIns="91392" bIns="91392">
            <a:spAutoFit/>
          </a:bodyPr>
          <a:lstStyle>
            <a:lvl1pPr defTabSz="1828800">
              <a:defRPr sz="5600">
                <a:latin typeface="TTTravels-DemiBold"/>
                <a:ea typeface="TTTravels-DemiBold"/>
                <a:cs typeface="TTTravels-DemiBold"/>
                <a:sym typeface="TTTravels-DemiBold"/>
              </a:defRPr>
            </a:lvl1pPr>
          </a:lstStyle>
          <a:p>
            <a:pPr/>
            <a:r>
              <a:t>Наивная реализация</a:t>
            </a:r>
          </a:p>
        </p:txBody>
      </p:sp>
      <p:grpSp>
        <p:nvGrpSpPr>
          <p:cNvPr id="763" name="Блок-схема: магнитный диск 28"/>
          <p:cNvGrpSpPr/>
          <p:nvPr/>
        </p:nvGrpSpPr>
        <p:grpSpPr>
          <a:xfrm>
            <a:off x="14674965" y="7886164"/>
            <a:ext cx="1727101" cy="1897324"/>
            <a:chOff x="0" y="0"/>
            <a:chExt cx="1727100" cy="1897323"/>
          </a:xfrm>
        </p:grpSpPr>
        <p:sp>
          <p:nvSpPr>
            <p:cNvPr id="761" name="Фигура"/>
            <p:cNvSpPr/>
            <p:nvPr/>
          </p:nvSpPr>
          <p:spPr>
            <a:xfrm>
              <a:off x="0" y="-1"/>
              <a:ext cx="1727100" cy="1897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2" name="Фигура"/>
            <p:cNvSpPr/>
            <p:nvPr/>
          </p:nvSpPr>
          <p:spPr>
            <a:xfrm>
              <a:off x="0" y="-1"/>
              <a:ext cx="1727100" cy="1897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3600"/>
                  </a:moveTo>
                  <a:cubicBezTo>
                    <a:pt x="21600" y="5588"/>
                    <a:pt x="16765" y="7200"/>
                    <a:pt x="10800" y="7200"/>
                  </a:cubicBezTo>
                  <a:cubicBezTo>
                    <a:pt x="4835" y="7200"/>
                    <a:pt x="0" y="5588"/>
                    <a:pt x="0" y="3600"/>
                  </a:cubicBezTo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766" name="Блок-схема: магнитный диск 29"/>
          <p:cNvGrpSpPr/>
          <p:nvPr/>
        </p:nvGrpSpPr>
        <p:grpSpPr>
          <a:xfrm>
            <a:off x="21067479" y="7886164"/>
            <a:ext cx="1727101" cy="1897324"/>
            <a:chOff x="0" y="0"/>
            <a:chExt cx="1727100" cy="1897323"/>
          </a:xfrm>
        </p:grpSpPr>
        <p:sp>
          <p:nvSpPr>
            <p:cNvPr id="764" name="Фигура"/>
            <p:cNvSpPr/>
            <p:nvPr/>
          </p:nvSpPr>
          <p:spPr>
            <a:xfrm>
              <a:off x="0" y="-1"/>
              <a:ext cx="1727100" cy="1897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5" name="Фигура"/>
            <p:cNvSpPr/>
            <p:nvPr/>
          </p:nvSpPr>
          <p:spPr>
            <a:xfrm>
              <a:off x="0" y="-1"/>
              <a:ext cx="1727100" cy="1897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3600"/>
                  </a:moveTo>
                  <a:cubicBezTo>
                    <a:pt x="21600" y="5588"/>
                    <a:pt x="16765" y="7200"/>
                    <a:pt x="10800" y="7200"/>
                  </a:cubicBezTo>
                  <a:cubicBezTo>
                    <a:pt x="4835" y="7200"/>
                    <a:pt x="0" y="5588"/>
                    <a:pt x="0" y="3600"/>
                  </a:cubicBezTo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</p:grpSp>
      <p:graphicFrame>
        <p:nvGraphicFramePr>
          <p:cNvPr id="767" name="Таблица 16"/>
          <p:cNvGraphicFramePr/>
          <p:nvPr/>
        </p:nvGraphicFramePr>
        <p:xfrm>
          <a:off x="14476714" y="10020969"/>
          <a:ext cx="2094989" cy="144834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082288"/>
              </a:tblGrid>
              <a:tr h="480261">
                <a:tc>
                  <a:txBody>
                    <a:bodyPr/>
                    <a:lstStyle/>
                    <a:p>
                      <a:pPr algn="ctr" defTabSz="1828800">
                        <a:defRPr sz="1800"/>
                      </a:pPr>
                      <a:r>
                        <a: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rPr>
                        <a:t>SPACE_1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67958">
                <a:tc>
                  <a:txBody>
                    <a:bodyPr/>
                    <a:lstStyle/>
                    <a:p>
                      <a:pPr indent="114300" algn="l" defTabSz="1828800">
                        <a:spcBef>
                          <a:spcPts val="1200"/>
                        </a:spcBef>
                        <a:def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defRPr>
                      </a:pPr>
                      <a:r>
                        <a:t>PK_1</a:t>
                      </a:r>
                    </a:p>
                    <a:p>
                      <a:pPr indent="114300" algn="l" defTabSz="1828800">
                        <a:def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defRPr>
                      </a:pPr>
                      <a:r>
                        <a:t>FK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</a:tbl>
          </a:graphicData>
        </a:graphic>
      </p:graphicFrame>
      <p:graphicFrame>
        <p:nvGraphicFramePr>
          <p:cNvPr id="768" name="Таблица 31"/>
          <p:cNvGraphicFramePr/>
          <p:nvPr/>
        </p:nvGraphicFramePr>
        <p:xfrm>
          <a:off x="21009328" y="10020969"/>
          <a:ext cx="2094989" cy="144834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082288"/>
              </a:tblGrid>
              <a:tr h="480261">
                <a:tc>
                  <a:txBody>
                    <a:bodyPr/>
                    <a:lstStyle/>
                    <a:p>
                      <a:pPr algn="ctr" defTabSz="1828800">
                        <a:defRPr sz="1800"/>
                      </a:pPr>
                      <a:r>
                        <a: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rPr>
                        <a:t>SPACE_2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67958">
                <a:tc>
                  <a:txBody>
                    <a:bodyPr/>
                    <a:lstStyle/>
                    <a:p>
                      <a:pPr indent="114300" algn="l" defTabSz="1828800">
                        <a:spcBef>
                          <a:spcPts val="1200"/>
                        </a:spcBef>
                        <a:def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defRPr>
                      </a:pPr>
                      <a:r>
                        <a:t>PK_2</a:t>
                      </a:r>
                    </a:p>
                    <a:p>
                      <a:pPr indent="114300" algn="l" defTabSz="1828800">
                        <a:def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defRPr>
                      </a:pPr>
                      <a:r>
                        <a:t>FK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</a:tbl>
          </a:graphicData>
        </a:graphic>
      </p:graphicFrame>
      <p:grpSp>
        <p:nvGrpSpPr>
          <p:cNvPr id="774" name="Группа 34"/>
          <p:cNvGrpSpPr/>
          <p:nvPr/>
        </p:nvGrpSpPr>
        <p:grpSpPr>
          <a:xfrm>
            <a:off x="17761236" y="3576350"/>
            <a:ext cx="1799064" cy="1799063"/>
            <a:chOff x="0" y="0"/>
            <a:chExt cx="1799062" cy="1799062"/>
          </a:xfrm>
        </p:grpSpPr>
        <p:sp>
          <p:nvSpPr>
            <p:cNvPr id="769" name="Овал 35"/>
            <p:cNvSpPr/>
            <p:nvPr/>
          </p:nvSpPr>
          <p:spPr>
            <a:xfrm>
              <a:off x="-1" y="-1"/>
              <a:ext cx="1799064" cy="1799064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0" name="Стрелка: вправо 36"/>
            <p:cNvSpPr/>
            <p:nvPr/>
          </p:nvSpPr>
          <p:spPr>
            <a:xfrm rot="8100000">
              <a:off x="225132" y="1077482"/>
              <a:ext cx="647664" cy="34114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1" name="Стрелка: вправо 37"/>
            <p:cNvSpPr/>
            <p:nvPr/>
          </p:nvSpPr>
          <p:spPr>
            <a:xfrm flipH="1" rot="2700000">
              <a:off x="893660" y="1035964"/>
              <a:ext cx="647663" cy="34114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2" name="Стрелка: вправо 38"/>
            <p:cNvSpPr/>
            <p:nvPr/>
          </p:nvSpPr>
          <p:spPr>
            <a:xfrm flipH="1" rot="8100000">
              <a:off x="935178" y="377139"/>
              <a:ext cx="647664" cy="34114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3" name="Стрелка: вправо 39"/>
            <p:cNvSpPr/>
            <p:nvPr/>
          </p:nvSpPr>
          <p:spPr>
            <a:xfrm flipH="1" rot="13500000">
              <a:off x="266651" y="418657"/>
              <a:ext cx="647663" cy="34114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</p:grpSp>
      <p:graphicFrame>
        <p:nvGraphicFramePr>
          <p:cNvPr id="775" name="Таблица 16"/>
          <p:cNvGraphicFramePr/>
          <p:nvPr/>
        </p:nvGraphicFramePr>
        <p:xfrm>
          <a:off x="15666248" y="5768112"/>
          <a:ext cx="2094989" cy="144834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082288"/>
              </a:tblGrid>
              <a:tr h="480261">
                <a:tc>
                  <a:txBody>
                    <a:bodyPr/>
                    <a:lstStyle/>
                    <a:p>
                      <a:pPr algn="ctr" defTabSz="1828800">
                        <a:defRPr sz="1800"/>
                      </a:pPr>
                      <a:r>
                        <a: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rPr>
                        <a:t>Data 1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67958">
                <a:tc>
                  <a:txBody>
                    <a:bodyPr/>
                    <a:lstStyle/>
                    <a:p>
                      <a:pPr indent="114300" algn="l" defTabSz="1828800">
                        <a:spcBef>
                          <a:spcPts val="1200"/>
                        </a:spcBef>
                        <a:def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defRPr>
                      </a:pPr>
                      <a:r>
                        <a:t>Item 1</a:t>
                      </a:r>
                    </a:p>
                    <a:p>
                      <a:pPr indent="114300" algn="l" defTabSz="1828800">
                        <a:def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defRPr>
                      </a:pPr>
                      <a:r>
                        <a:t>Item N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</a:tbl>
          </a:graphicData>
        </a:graphic>
      </p:graphicFrame>
      <p:graphicFrame>
        <p:nvGraphicFramePr>
          <p:cNvPr id="776" name="Таблица 16"/>
          <p:cNvGraphicFramePr/>
          <p:nvPr/>
        </p:nvGraphicFramePr>
        <p:xfrm>
          <a:off x="19560299" y="5768112"/>
          <a:ext cx="2094989" cy="144834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082288"/>
              </a:tblGrid>
              <a:tr h="480261">
                <a:tc>
                  <a:txBody>
                    <a:bodyPr/>
                    <a:lstStyle/>
                    <a:p>
                      <a:pPr algn="ctr" defTabSz="1828800">
                        <a:defRPr sz="1800"/>
                      </a:pPr>
                      <a:r>
                        <a: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rPr>
                        <a:t>Data 2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67958">
                <a:tc>
                  <a:txBody>
                    <a:bodyPr/>
                    <a:lstStyle/>
                    <a:p>
                      <a:pPr algn="l" defTabSz="1828800">
                        <a:spcBef>
                          <a:spcPts val="1200"/>
                        </a:spcBef>
                        <a:defRPr sz="1800"/>
                      </a:pPr>
                      <a:r>
                        <a: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rPr>
                        <a:t>Item 1 Item M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777" name="Прямая со стрелкой 4"/>
          <p:cNvSpPr/>
          <p:nvPr/>
        </p:nvSpPr>
        <p:spPr>
          <a:xfrm flipH="1">
            <a:off x="17845635" y="6605471"/>
            <a:ext cx="1628327" cy="1"/>
          </a:xfrm>
          <a:prstGeom prst="line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txBody>
          <a:bodyPr lIns="91392" tIns="91392" rIns="91392" bIns="91392"/>
          <a:lstStyle/>
          <a:p>
            <a:pPr defTabSz="1828800">
              <a:defRPr sz="2800"/>
            </a:pPr>
          </a:p>
        </p:txBody>
      </p:sp>
      <p:sp>
        <p:nvSpPr>
          <p:cNvPr id="778" name="TextBox 27"/>
          <p:cNvSpPr txBox="1"/>
          <p:nvPr/>
        </p:nvSpPr>
        <p:spPr>
          <a:xfrm>
            <a:off x="18194410" y="6297854"/>
            <a:ext cx="932713" cy="444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1828800">
              <a:defRPr sz="2800">
                <a:solidFill>
                  <a:schemeClr val="accent1"/>
                </a:solidFill>
                <a:latin typeface="VK Sans Display Regular"/>
                <a:ea typeface="VK Sans Display Regular"/>
                <a:cs typeface="VK Sans Display Regular"/>
                <a:sym typeface="VK Sans Display Regular"/>
              </a:defRPr>
            </a:lvl1pPr>
          </a:lstStyle>
          <a:p>
            <a:pPr/>
            <a:r>
              <a:t>JOIN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Заголовок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Фильтрация в </a:t>
            </a:r>
            <a:r>
              <a:t>cluster join</a:t>
            </a:r>
          </a:p>
        </p:txBody>
      </p:sp>
      <p:sp>
        <p:nvSpPr>
          <p:cNvPr id="781" name="Текст 2"/>
          <p:cNvSpPr txBox="1"/>
          <p:nvPr>
            <p:ph type="body" sz="half" idx="1"/>
          </p:nvPr>
        </p:nvSpPr>
        <p:spPr>
          <a:xfrm>
            <a:off x="1587599" y="5081753"/>
            <a:ext cx="21237476" cy="5713248"/>
          </a:xfrm>
          <a:prstGeom prst="rect">
            <a:avLst/>
          </a:prstGeom>
        </p:spPr>
        <p:txBody>
          <a:bodyPr/>
          <a:lstStyle/>
          <a:p>
            <a:pPr>
              <a:defRPr sz="4800"/>
            </a:pPr>
            <a:r>
              <a:t>1)  Storage-1:  KEYS_1 = SELECT </a:t>
            </a:r>
          </a:p>
          <a:p>
            <a:pPr>
              <a:defRPr sz="4800"/>
            </a:pPr>
            <a:r>
              <a:t>DISTINCT FK FROM SPACE_1 WHERE …</a:t>
            </a:r>
          </a:p>
          <a:p>
            <a:pPr>
              <a:defRPr sz="4800"/>
            </a:pPr>
            <a:r>
              <a:t>2) Storage-2: KEYS_2 = SELECT </a:t>
            </a:r>
          </a:p>
          <a:p>
            <a:pPr>
              <a:defRPr sz="4800"/>
            </a:pPr>
            <a:r>
              <a:t>DISTINCT FK FROM SPACE_2 WHERE …</a:t>
            </a:r>
          </a:p>
        </p:txBody>
      </p:sp>
      <p:sp>
        <p:nvSpPr>
          <p:cNvPr id="782" name="Нижний колонтитул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83" name="00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84" name="TextBox 22"/>
          <p:cNvSpPr txBox="1"/>
          <p:nvPr/>
        </p:nvSpPr>
        <p:spPr>
          <a:xfrm>
            <a:off x="1766919" y="3581389"/>
            <a:ext cx="12002866" cy="1198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2" tIns="91392" rIns="91392" bIns="91392">
            <a:spAutoFit/>
          </a:bodyPr>
          <a:lstStyle>
            <a:lvl1pPr defTabSz="1828800">
              <a:defRPr sz="5600">
                <a:latin typeface="TTTravels-DemiBold"/>
                <a:ea typeface="TTTravels-DemiBold"/>
                <a:cs typeface="TTTravels-DemiBold"/>
                <a:sym typeface="TTTravels-DemiBold"/>
              </a:defRPr>
            </a:lvl1pPr>
          </a:lstStyle>
          <a:p>
            <a:pPr/>
            <a:r>
              <a:t>Как можно исправить</a:t>
            </a:r>
          </a:p>
        </p:txBody>
      </p:sp>
      <p:grpSp>
        <p:nvGrpSpPr>
          <p:cNvPr id="787" name="Блок-схема: магнитный диск 28"/>
          <p:cNvGrpSpPr/>
          <p:nvPr/>
        </p:nvGrpSpPr>
        <p:grpSpPr>
          <a:xfrm>
            <a:off x="14674965" y="7886164"/>
            <a:ext cx="1727101" cy="1897324"/>
            <a:chOff x="0" y="0"/>
            <a:chExt cx="1727100" cy="1897323"/>
          </a:xfrm>
        </p:grpSpPr>
        <p:sp>
          <p:nvSpPr>
            <p:cNvPr id="785" name="Фигура"/>
            <p:cNvSpPr/>
            <p:nvPr/>
          </p:nvSpPr>
          <p:spPr>
            <a:xfrm>
              <a:off x="0" y="-1"/>
              <a:ext cx="1727100" cy="1897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6" name="Фигура"/>
            <p:cNvSpPr/>
            <p:nvPr/>
          </p:nvSpPr>
          <p:spPr>
            <a:xfrm>
              <a:off x="0" y="-1"/>
              <a:ext cx="1727100" cy="1897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3600"/>
                  </a:moveTo>
                  <a:cubicBezTo>
                    <a:pt x="21600" y="5588"/>
                    <a:pt x="16765" y="7200"/>
                    <a:pt x="10800" y="7200"/>
                  </a:cubicBezTo>
                  <a:cubicBezTo>
                    <a:pt x="4835" y="7200"/>
                    <a:pt x="0" y="5588"/>
                    <a:pt x="0" y="3600"/>
                  </a:cubicBezTo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790" name="Блок-схема: магнитный диск 29"/>
          <p:cNvGrpSpPr/>
          <p:nvPr/>
        </p:nvGrpSpPr>
        <p:grpSpPr>
          <a:xfrm>
            <a:off x="21067479" y="7886164"/>
            <a:ext cx="1727101" cy="1897324"/>
            <a:chOff x="0" y="0"/>
            <a:chExt cx="1727100" cy="1897323"/>
          </a:xfrm>
        </p:grpSpPr>
        <p:sp>
          <p:nvSpPr>
            <p:cNvPr id="788" name="Фигура"/>
            <p:cNvSpPr/>
            <p:nvPr/>
          </p:nvSpPr>
          <p:spPr>
            <a:xfrm>
              <a:off x="0" y="-1"/>
              <a:ext cx="1727100" cy="1897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9" name="Фигура"/>
            <p:cNvSpPr/>
            <p:nvPr/>
          </p:nvSpPr>
          <p:spPr>
            <a:xfrm>
              <a:off x="0" y="-1"/>
              <a:ext cx="1727100" cy="1897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3600"/>
                  </a:moveTo>
                  <a:cubicBezTo>
                    <a:pt x="21600" y="5588"/>
                    <a:pt x="16765" y="7200"/>
                    <a:pt x="10800" y="7200"/>
                  </a:cubicBezTo>
                  <a:cubicBezTo>
                    <a:pt x="4835" y="7200"/>
                    <a:pt x="0" y="5588"/>
                    <a:pt x="0" y="3600"/>
                  </a:cubicBezTo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</p:grpSp>
      <p:graphicFrame>
        <p:nvGraphicFramePr>
          <p:cNvPr id="791" name="Таблица 16"/>
          <p:cNvGraphicFramePr/>
          <p:nvPr/>
        </p:nvGraphicFramePr>
        <p:xfrm>
          <a:off x="14476714" y="10020969"/>
          <a:ext cx="2094989" cy="144834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082288"/>
              </a:tblGrid>
              <a:tr h="480261">
                <a:tc>
                  <a:txBody>
                    <a:bodyPr/>
                    <a:lstStyle/>
                    <a:p>
                      <a:pPr algn="ctr" defTabSz="1828800">
                        <a:defRPr sz="1800"/>
                      </a:pPr>
                      <a:r>
                        <a: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rPr>
                        <a:t>SPACE_1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67958">
                <a:tc>
                  <a:txBody>
                    <a:bodyPr/>
                    <a:lstStyle/>
                    <a:p>
                      <a:pPr indent="114300" algn="l" defTabSz="1828800">
                        <a:spcBef>
                          <a:spcPts val="1200"/>
                        </a:spcBef>
                        <a:def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defRPr>
                      </a:pPr>
                      <a:r>
                        <a:t>PK_1</a:t>
                      </a:r>
                    </a:p>
                    <a:p>
                      <a:pPr indent="114300" algn="l" defTabSz="1828800">
                        <a:def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defRPr>
                      </a:pPr>
                      <a:r>
                        <a:t>FK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</a:tbl>
          </a:graphicData>
        </a:graphic>
      </p:graphicFrame>
      <p:graphicFrame>
        <p:nvGraphicFramePr>
          <p:cNvPr id="792" name="Таблица 31"/>
          <p:cNvGraphicFramePr/>
          <p:nvPr/>
        </p:nvGraphicFramePr>
        <p:xfrm>
          <a:off x="21009328" y="10020969"/>
          <a:ext cx="2094989" cy="144834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082288"/>
              </a:tblGrid>
              <a:tr h="480261">
                <a:tc>
                  <a:txBody>
                    <a:bodyPr/>
                    <a:lstStyle/>
                    <a:p>
                      <a:pPr algn="ctr" defTabSz="1828800">
                        <a:defRPr sz="1800"/>
                      </a:pPr>
                      <a:r>
                        <a: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rPr>
                        <a:t>SPACE_2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67958">
                <a:tc>
                  <a:txBody>
                    <a:bodyPr/>
                    <a:lstStyle/>
                    <a:p>
                      <a:pPr indent="114300" algn="l" defTabSz="1828800">
                        <a:spcBef>
                          <a:spcPts val="1200"/>
                        </a:spcBef>
                        <a:def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defRPr>
                      </a:pPr>
                      <a:r>
                        <a:t>PK_2</a:t>
                      </a:r>
                    </a:p>
                    <a:p>
                      <a:pPr indent="114300" algn="l" defTabSz="1828800">
                        <a:def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defRPr>
                      </a:pPr>
                      <a:r>
                        <a:t>FK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793" name="Прямая со стрелкой 32"/>
          <p:cNvSpPr/>
          <p:nvPr/>
        </p:nvSpPr>
        <p:spPr>
          <a:xfrm flipH="1">
            <a:off x="16571702" y="5111945"/>
            <a:ext cx="1453002" cy="511203"/>
          </a:xfrm>
          <a:prstGeom prst="line">
            <a:avLst/>
          </a:prstGeom>
          <a:ln w="38100">
            <a:solidFill>
              <a:schemeClr val="accent1"/>
            </a:solidFill>
            <a:headEnd type="triangle"/>
          </a:ln>
        </p:spPr>
        <p:txBody>
          <a:bodyPr lIns="91392" tIns="91392" rIns="91392" bIns="91392"/>
          <a:lstStyle/>
          <a:p>
            <a:pPr defTabSz="1828800">
              <a:defRPr sz="2800"/>
            </a:pPr>
          </a:p>
        </p:txBody>
      </p:sp>
      <p:sp>
        <p:nvSpPr>
          <p:cNvPr id="794" name="Прямая со стрелкой 33"/>
          <p:cNvSpPr/>
          <p:nvPr/>
        </p:nvSpPr>
        <p:spPr>
          <a:xfrm>
            <a:off x="19296832" y="5111945"/>
            <a:ext cx="1586704" cy="500950"/>
          </a:xfrm>
          <a:prstGeom prst="line">
            <a:avLst/>
          </a:prstGeom>
          <a:ln w="38100">
            <a:solidFill>
              <a:schemeClr val="accent1"/>
            </a:solidFill>
            <a:headEnd type="triangle"/>
          </a:ln>
        </p:spPr>
        <p:txBody>
          <a:bodyPr lIns="91392" tIns="91392" rIns="91392" bIns="91392"/>
          <a:lstStyle/>
          <a:p>
            <a:pPr defTabSz="1828800">
              <a:defRPr sz="2800"/>
            </a:pPr>
          </a:p>
        </p:txBody>
      </p:sp>
      <p:grpSp>
        <p:nvGrpSpPr>
          <p:cNvPr id="800" name="Группа 34"/>
          <p:cNvGrpSpPr/>
          <p:nvPr/>
        </p:nvGrpSpPr>
        <p:grpSpPr>
          <a:xfrm>
            <a:off x="17761236" y="3576350"/>
            <a:ext cx="1799064" cy="1799063"/>
            <a:chOff x="0" y="0"/>
            <a:chExt cx="1799062" cy="1799062"/>
          </a:xfrm>
        </p:grpSpPr>
        <p:sp>
          <p:nvSpPr>
            <p:cNvPr id="795" name="Овал 35"/>
            <p:cNvSpPr/>
            <p:nvPr/>
          </p:nvSpPr>
          <p:spPr>
            <a:xfrm>
              <a:off x="-1" y="-1"/>
              <a:ext cx="1799064" cy="1799064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6" name="Стрелка: вправо 36"/>
            <p:cNvSpPr/>
            <p:nvPr/>
          </p:nvSpPr>
          <p:spPr>
            <a:xfrm rot="8100000">
              <a:off x="225132" y="1077482"/>
              <a:ext cx="647664" cy="34114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7" name="Стрелка: вправо 37"/>
            <p:cNvSpPr/>
            <p:nvPr/>
          </p:nvSpPr>
          <p:spPr>
            <a:xfrm flipH="1" rot="2700000">
              <a:off x="893660" y="1035964"/>
              <a:ext cx="647663" cy="34114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8" name="Стрелка: вправо 38"/>
            <p:cNvSpPr/>
            <p:nvPr/>
          </p:nvSpPr>
          <p:spPr>
            <a:xfrm flipH="1" rot="8100000">
              <a:off x="935178" y="377139"/>
              <a:ext cx="647664" cy="34114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9" name="Стрелка: вправо 39"/>
            <p:cNvSpPr/>
            <p:nvPr/>
          </p:nvSpPr>
          <p:spPr>
            <a:xfrm flipH="1" rot="13500000">
              <a:off x="266651" y="418657"/>
              <a:ext cx="647663" cy="34114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</p:grpSp>
      <p:graphicFrame>
        <p:nvGraphicFramePr>
          <p:cNvPr id="801" name="Таблица 16"/>
          <p:cNvGraphicFramePr/>
          <p:nvPr/>
        </p:nvGraphicFramePr>
        <p:xfrm>
          <a:off x="14491021" y="5375412"/>
          <a:ext cx="2094989" cy="144834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082288"/>
              </a:tblGrid>
              <a:tr h="480261">
                <a:tc>
                  <a:txBody>
                    <a:bodyPr/>
                    <a:lstStyle/>
                    <a:p>
                      <a:pPr algn="ctr" defTabSz="1828800">
                        <a:defRPr sz="1800"/>
                      </a:pPr>
                      <a:r>
                        <a: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rPr>
                        <a:t>Data 1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67958">
                <a:tc>
                  <a:txBody>
                    <a:bodyPr/>
                    <a:lstStyle/>
                    <a:p>
                      <a:pPr indent="114300" algn="l" defTabSz="1828800">
                        <a:spcBef>
                          <a:spcPts val="1200"/>
                        </a:spcBef>
                        <a:def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defRPr>
                      </a:pPr>
                      <a:r>
                        <a:t>Item 1</a:t>
                      </a:r>
                    </a:p>
                    <a:p>
                      <a:pPr indent="114300" algn="l" defTabSz="1828800">
                        <a:def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defRPr>
                      </a:pPr>
                      <a:r>
                        <a:t>Item N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</a:tbl>
          </a:graphicData>
        </a:graphic>
      </p:graphicFrame>
      <p:graphicFrame>
        <p:nvGraphicFramePr>
          <p:cNvPr id="802" name="Таблица 16"/>
          <p:cNvGraphicFramePr/>
          <p:nvPr/>
        </p:nvGraphicFramePr>
        <p:xfrm>
          <a:off x="20883535" y="5375412"/>
          <a:ext cx="2094989" cy="144834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082288"/>
              </a:tblGrid>
              <a:tr h="480261">
                <a:tc>
                  <a:txBody>
                    <a:bodyPr/>
                    <a:lstStyle/>
                    <a:p>
                      <a:pPr algn="ctr" defTabSz="1828800">
                        <a:defRPr sz="1800"/>
                      </a:pPr>
                      <a:r>
                        <a: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rPr>
                        <a:t>Data 2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67958">
                <a:tc>
                  <a:txBody>
                    <a:bodyPr/>
                    <a:lstStyle/>
                    <a:p>
                      <a:pPr algn="l" defTabSz="1828800">
                        <a:spcBef>
                          <a:spcPts val="1200"/>
                        </a:spcBef>
                        <a:defRPr sz="1800"/>
                      </a:pPr>
                      <a:r>
                        <a: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rPr>
                        <a:t>Item 1 Item M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803" name="TextBox 43"/>
          <p:cNvSpPr txBox="1"/>
          <p:nvPr/>
        </p:nvSpPr>
        <p:spPr>
          <a:xfrm>
            <a:off x="14531427" y="4831804"/>
            <a:ext cx="1959857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1828800">
              <a:defRPr sz="2800">
                <a:latin typeface="VK Sans Display Regular"/>
                <a:ea typeface="VK Sans Display Regular"/>
                <a:cs typeface="VK Sans Display Regular"/>
                <a:sym typeface="VK Sans Display Regular"/>
              </a:defRPr>
            </a:pPr>
            <a:r>
              <a:t>SELECT </a:t>
            </a:r>
            <a:r>
              <a:rPr>
                <a:latin typeface="VK Sans Display Bold"/>
                <a:ea typeface="VK Sans Display Bold"/>
                <a:cs typeface="VK Sans Display Bold"/>
                <a:sym typeface="VK Sans Display Bold"/>
              </a:rPr>
              <a:t>FK</a:t>
            </a:r>
          </a:p>
        </p:txBody>
      </p:sp>
      <p:sp>
        <p:nvSpPr>
          <p:cNvPr id="804" name="TextBox 44"/>
          <p:cNvSpPr txBox="1"/>
          <p:nvPr/>
        </p:nvSpPr>
        <p:spPr>
          <a:xfrm>
            <a:off x="20883535" y="4831804"/>
            <a:ext cx="1912202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1828800">
              <a:defRPr sz="2800">
                <a:latin typeface="VK Sans Display Regular"/>
                <a:ea typeface="VK Sans Display Regular"/>
                <a:cs typeface="VK Sans Display Regular"/>
                <a:sym typeface="VK Sans Display Regular"/>
              </a:defRPr>
            </a:pPr>
            <a:r>
              <a:t>SELECT </a:t>
            </a:r>
            <a:r>
              <a:rPr>
                <a:latin typeface="VK Sans Display Bold"/>
                <a:ea typeface="VK Sans Display Bold"/>
                <a:cs typeface="VK Sans Display Bold"/>
                <a:sym typeface="VK Sans Display Bold"/>
              </a:rPr>
              <a:t>FK</a:t>
            </a:r>
          </a:p>
        </p:txBody>
      </p:sp>
      <p:sp>
        <p:nvSpPr>
          <p:cNvPr id="807" name="Прямая соединительная линия 10"/>
          <p:cNvSpPr/>
          <p:nvPr/>
        </p:nvSpPr>
        <p:spPr>
          <a:xfrm>
            <a:off x="15515568" y="6823212"/>
            <a:ext cx="11909" cy="1043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38100">
            <a:solidFill>
              <a:schemeClr val="accent1"/>
            </a:solidFill>
          </a:ln>
        </p:spPr>
        <p:txBody>
          <a:bodyPr/>
          <a:lstStyle/>
          <a:p>
            <a:pPr/>
          </a:p>
        </p:txBody>
      </p:sp>
      <p:sp>
        <p:nvSpPr>
          <p:cNvPr id="808" name="Прямая соединительная линия 45"/>
          <p:cNvSpPr/>
          <p:nvPr/>
        </p:nvSpPr>
        <p:spPr>
          <a:xfrm>
            <a:off x="21908082" y="6823212"/>
            <a:ext cx="11909" cy="1043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38100">
            <a:solidFill>
              <a:schemeClr val="accent1"/>
            </a:solidFill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Заголовок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Фильтрация в </a:t>
            </a:r>
            <a:r>
              <a:t>cluster join</a:t>
            </a:r>
          </a:p>
        </p:txBody>
      </p:sp>
      <p:sp>
        <p:nvSpPr>
          <p:cNvPr id="811" name="Текст 2"/>
          <p:cNvSpPr txBox="1"/>
          <p:nvPr>
            <p:ph type="body" sz="half" idx="1"/>
          </p:nvPr>
        </p:nvSpPr>
        <p:spPr>
          <a:xfrm>
            <a:off x="1587599" y="5081753"/>
            <a:ext cx="21237476" cy="5713248"/>
          </a:xfrm>
          <a:prstGeom prst="rect">
            <a:avLst/>
          </a:prstGeom>
        </p:spPr>
        <p:txBody>
          <a:bodyPr/>
          <a:lstStyle/>
          <a:p>
            <a:pPr>
              <a:defRPr sz="4800">
                <a:solidFill>
                  <a:srgbClr val="BFBFBF"/>
                </a:solidFill>
              </a:defRPr>
            </a:pPr>
            <a:r>
              <a:t>1)  Storage-1:  KEYS_1 = SELECT </a:t>
            </a:r>
          </a:p>
          <a:p>
            <a:pPr>
              <a:defRPr sz="4800">
                <a:solidFill>
                  <a:srgbClr val="BFBFBF"/>
                </a:solidFill>
              </a:defRPr>
            </a:pPr>
            <a:r>
              <a:t>DISTINCT FK FROM SPACE_1 WHERE …</a:t>
            </a:r>
          </a:p>
          <a:p>
            <a:pPr>
              <a:defRPr sz="4800">
                <a:solidFill>
                  <a:srgbClr val="BFBFBF"/>
                </a:solidFill>
              </a:defRPr>
            </a:pPr>
            <a:r>
              <a:t>2) Storage-2: KEYS_2 = SELECT </a:t>
            </a:r>
          </a:p>
          <a:p>
            <a:pPr>
              <a:defRPr sz="4800">
                <a:solidFill>
                  <a:srgbClr val="BFBFBF"/>
                </a:solidFill>
              </a:defRPr>
            </a:pPr>
            <a:r>
              <a:t>DISTINCT FK FROM SPACE_2 WHERE …</a:t>
            </a:r>
          </a:p>
          <a:p>
            <a:pPr>
              <a:defRPr sz="4800"/>
            </a:pPr>
            <a:r>
              <a:t>3) Router: KEYS = KEYS_1 JOIN </a:t>
            </a:r>
          </a:p>
          <a:p>
            <a:pPr>
              <a:defRPr sz="4800"/>
            </a:pPr>
            <a:r>
              <a:t>KEYS_2 ON KEYS_1.FK = KEYS_2.FK</a:t>
            </a:r>
          </a:p>
        </p:txBody>
      </p:sp>
      <p:sp>
        <p:nvSpPr>
          <p:cNvPr id="812" name="Нижний колонтитул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13" name="00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14" name="TextBox 22"/>
          <p:cNvSpPr txBox="1"/>
          <p:nvPr/>
        </p:nvSpPr>
        <p:spPr>
          <a:xfrm>
            <a:off x="1766919" y="3581389"/>
            <a:ext cx="12002866" cy="1198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2" tIns="91392" rIns="91392" bIns="91392">
            <a:spAutoFit/>
          </a:bodyPr>
          <a:lstStyle>
            <a:lvl1pPr defTabSz="1828800">
              <a:defRPr sz="5600">
                <a:latin typeface="TTTravels-DemiBold"/>
                <a:ea typeface="TTTravels-DemiBold"/>
                <a:cs typeface="TTTravels-DemiBold"/>
                <a:sym typeface="TTTravels-DemiBold"/>
              </a:defRPr>
            </a:lvl1pPr>
          </a:lstStyle>
          <a:p>
            <a:pPr/>
            <a:r>
              <a:t>Как можно исправить</a:t>
            </a:r>
          </a:p>
        </p:txBody>
      </p:sp>
      <p:grpSp>
        <p:nvGrpSpPr>
          <p:cNvPr id="817" name="Блок-схема: магнитный диск 28"/>
          <p:cNvGrpSpPr/>
          <p:nvPr/>
        </p:nvGrpSpPr>
        <p:grpSpPr>
          <a:xfrm>
            <a:off x="14674965" y="7886164"/>
            <a:ext cx="1727101" cy="1897324"/>
            <a:chOff x="0" y="0"/>
            <a:chExt cx="1727100" cy="1897323"/>
          </a:xfrm>
        </p:grpSpPr>
        <p:sp>
          <p:nvSpPr>
            <p:cNvPr id="815" name="Фигура"/>
            <p:cNvSpPr/>
            <p:nvPr/>
          </p:nvSpPr>
          <p:spPr>
            <a:xfrm>
              <a:off x="0" y="-1"/>
              <a:ext cx="1727100" cy="1897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6" name="Фигура"/>
            <p:cNvSpPr/>
            <p:nvPr/>
          </p:nvSpPr>
          <p:spPr>
            <a:xfrm>
              <a:off x="0" y="-1"/>
              <a:ext cx="1727100" cy="1897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3600"/>
                  </a:moveTo>
                  <a:cubicBezTo>
                    <a:pt x="21600" y="5588"/>
                    <a:pt x="16765" y="7200"/>
                    <a:pt x="10800" y="7200"/>
                  </a:cubicBezTo>
                  <a:cubicBezTo>
                    <a:pt x="4835" y="7200"/>
                    <a:pt x="0" y="5588"/>
                    <a:pt x="0" y="3600"/>
                  </a:cubicBezTo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820" name="Блок-схема: магнитный диск 29"/>
          <p:cNvGrpSpPr/>
          <p:nvPr/>
        </p:nvGrpSpPr>
        <p:grpSpPr>
          <a:xfrm>
            <a:off x="21067479" y="7886164"/>
            <a:ext cx="1727101" cy="1897324"/>
            <a:chOff x="0" y="0"/>
            <a:chExt cx="1727100" cy="1897323"/>
          </a:xfrm>
        </p:grpSpPr>
        <p:sp>
          <p:nvSpPr>
            <p:cNvPr id="818" name="Фигура"/>
            <p:cNvSpPr/>
            <p:nvPr/>
          </p:nvSpPr>
          <p:spPr>
            <a:xfrm>
              <a:off x="0" y="-1"/>
              <a:ext cx="1727100" cy="1897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9" name="Фигура"/>
            <p:cNvSpPr/>
            <p:nvPr/>
          </p:nvSpPr>
          <p:spPr>
            <a:xfrm>
              <a:off x="0" y="-1"/>
              <a:ext cx="1727100" cy="1897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3600"/>
                  </a:moveTo>
                  <a:cubicBezTo>
                    <a:pt x="21600" y="5588"/>
                    <a:pt x="16765" y="7200"/>
                    <a:pt x="10800" y="7200"/>
                  </a:cubicBezTo>
                  <a:cubicBezTo>
                    <a:pt x="4835" y="7200"/>
                    <a:pt x="0" y="5588"/>
                    <a:pt x="0" y="3600"/>
                  </a:cubicBezTo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</p:grpSp>
      <p:graphicFrame>
        <p:nvGraphicFramePr>
          <p:cNvPr id="821" name="Таблица 16"/>
          <p:cNvGraphicFramePr/>
          <p:nvPr/>
        </p:nvGraphicFramePr>
        <p:xfrm>
          <a:off x="14476714" y="10020969"/>
          <a:ext cx="2094989" cy="144834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082288"/>
              </a:tblGrid>
              <a:tr h="480261">
                <a:tc>
                  <a:txBody>
                    <a:bodyPr/>
                    <a:lstStyle/>
                    <a:p>
                      <a:pPr algn="ctr" defTabSz="1828800">
                        <a:defRPr sz="1800"/>
                      </a:pPr>
                      <a:r>
                        <a: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rPr>
                        <a:t>SPACE_1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67958">
                <a:tc>
                  <a:txBody>
                    <a:bodyPr/>
                    <a:lstStyle/>
                    <a:p>
                      <a:pPr indent="114300" algn="l" defTabSz="1828800">
                        <a:spcBef>
                          <a:spcPts val="1200"/>
                        </a:spcBef>
                        <a:def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defRPr>
                      </a:pPr>
                      <a:r>
                        <a:t>PK_1</a:t>
                      </a:r>
                    </a:p>
                    <a:p>
                      <a:pPr indent="114300" algn="l" defTabSz="1828800">
                        <a:def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defRPr>
                      </a:pPr>
                      <a:r>
                        <a:t>FK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</a:tbl>
          </a:graphicData>
        </a:graphic>
      </p:graphicFrame>
      <p:graphicFrame>
        <p:nvGraphicFramePr>
          <p:cNvPr id="822" name="Таблица 31"/>
          <p:cNvGraphicFramePr/>
          <p:nvPr/>
        </p:nvGraphicFramePr>
        <p:xfrm>
          <a:off x="21009328" y="10020969"/>
          <a:ext cx="2094989" cy="144834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082288"/>
              </a:tblGrid>
              <a:tr h="480261">
                <a:tc>
                  <a:txBody>
                    <a:bodyPr/>
                    <a:lstStyle/>
                    <a:p>
                      <a:pPr algn="ctr" defTabSz="1828800">
                        <a:defRPr sz="1800"/>
                      </a:pPr>
                      <a:r>
                        <a: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rPr>
                        <a:t>SPACE_2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67958">
                <a:tc>
                  <a:txBody>
                    <a:bodyPr/>
                    <a:lstStyle/>
                    <a:p>
                      <a:pPr indent="114300" algn="l" defTabSz="1828800">
                        <a:spcBef>
                          <a:spcPts val="1200"/>
                        </a:spcBef>
                        <a:def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defRPr>
                      </a:pPr>
                      <a:r>
                        <a:t>PK_2</a:t>
                      </a:r>
                    </a:p>
                    <a:p>
                      <a:pPr indent="114300" algn="l" defTabSz="1828800">
                        <a:def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defRPr>
                      </a:pPr>
                      <a:r>
                        <a:t>FK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</a:tbl>
          </a:graphicData>
        </a:graphic>
      </p:graphicFrame>
      <p:grpSp>
        <p:nvGrpSpPr>
          <p:cNvPr id="828" name="Группа 34"/>
          <p:cNvGrpSpPr/>
          <p:nvPr/>
        </p:nvGrpSpPr>
        <p:grpSpPr>
          <a:xfrm>
            <a:off x="17761236" y="3576350"/>
            <a:ext cx="1799064" cy="1799063"/>
            <a:chOff x="0" y="0"/>
            <a:chExt cx="1799062" cy="1799062"/>
          </a:xfrm>
        </p:grpSpPr>
        <p:sp>
          <p:nvSpPr>
            <p:cNvPr id="823" name="Овал 35"/>
            <p:cNvSpPr/>
            <p:nvPr/>
          </p:nvSpPr>
          <p:spPr>
            <a:xfrm>
              <a:off x="-1" y="-1"/>
              <a:ext cx="1799064" cy="1799064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4" name="Стрелка: вправо 36"/>
            <p:cNvSpPr/>
            <p:nvPr/>
          </p:nvSpPr>
          <p:spPr>
            <a:xfrm rot="8100000">
              <a:off x="225132" y="1077482"/>
              <a:ext cx="647664" cy="34114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5" name="Стрелка: вправо 37"/>
            <p:cNvSpPr/>
            <p:nvPr/>
          </p:nvSpPr>
          <p:spPr>
            <a:xfrm flipH="1" rot="2700000">
              <a:off x="893660" y="1035964"/>
              <a:ext cx="647663" cy="34114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6" name="Стрелка: вправо 38"/>
            <p:cNvSpPr/>
            <p:nvPr/>
          </p:nvSpPr>
          <p:spPr>
            <a:xfrm flipH="1" rot="8100000">
              <a:off x="935178" y="377139"/>
              <a:ext cx="647664" cy="34114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7" name="Стрелка: вправо 39"/>
            <p:cNvSpPr/>
            <p:nvPr/>
          </p:nvSpPr>
          <p:spPr>
            <a:xfrm flipH="1" rot="13500000">
              <a:off x="266651" y="418657"/>
              <a:ext cx="647663" cy="34114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</p:grpSp>
      <p:graphicFrame>
        <p:nvGraphicFramePr>
          <p:cNvPr id="829" name="Таблица 16"/>
          <p:cNvGraphicFramePr/>
          <p:nvPr/>
        </p:nvGraphicFramePr>
        <p:xfrm>
          <a:off x="15666248" y="5768112"/>
          <a:ext cx="2094989" cy="144834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082288"/>
              </a:tblGrid>
              <a:tr h="480261">
                <a:tc>
                  <a:txBody>
                    <a:bodyPr/>
                    <a:lstStyle/>
                    <a:p>
                      <a:pPr algn="ctr" defTabSz="1828800">
                        <a:defRPr sz="1800"/>
                      </a:pPr>
                      <a:r>
                        <a: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rPr>
                        <a:t>Data 1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67958">
                <a:tc>
                  <a:txBody>
                    <a:bodyPr/>
                    <a:lstStyle/>
                    <a:p>
                      <a:pPr indent="114300" algn="l" defTabSz="1828800">
                        <a:spcBef>
                          <a:spcPts val="1200"/>
                        </a:spcBef>
                        <a:def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defRPr>
                      </a:pPr>
                      <a:r>
                        <a:t>Item 1</a:t>
                      </a:r>
                    </a:p>
                    <a:p>
                      <a:pPr indent="114300" algn="l" defTabSz="1828800">
                        <a:def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defRPr>
                      </a:pPr>
                      <a:r>
                        <a:t>Item N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</a:tbl>
          </a:graphicData>
        </a:graphic>
      </p:graphicFrame>
      <p:graphicFrame>
        <p:nvGraphicFramePr>
          <p:cNvPr id="830" name="Таблица 16"/>
          <p:cNvGraphicFramePr/>
          <p:nvPr/>
        </p:nvGraphicFramePr>
        <p:xfrm>
          <a:off x="19560299" y="5768112"/>
          <a:ext cx="2094989" cy="144834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082288"/>
              </a:tblGrid>
              <a:tr h="480261">
                <a:tc>
                  <a:txBody>
                    <a:bodyPr/>
                    <a:lstStyle/>
                    <a:p>
                      <a:pPr algn="ctr" defTabSz="1828800">
                        <a:defRPr sz="1800"/>
                      </a:pPr>
                      <a:r>
                        <a: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rPr>
                        <a:t>Data 2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67958">
                <a:tc>
                  <a:txBody>
                    <a:bodyPr/>
                    <a:lstStyle/>
                    <a:p>
                      <a:pPr algn="l" defTabSz="1828800">
                        <a:spcBef>
                          <a:spcPts val="1200"/>
                        </a:spcBef>
                        <a:defRPr sz="1800"/>
                      </a:pPr>
                      <a:r>
                        <a: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rPr>
                        <a:t>Item 1 Item M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831" name="Прямая со стрелкой 4"/>
          <p:cNvSpPr/>
          <p:nvPr/>
        </p:nvSpPr>
        <p:spPr>
          <a:xfrm flipH="1">
            <a:off x="17845635" y="6605471"/>
            <a:ext cx="1628327" cy="1"/>
          </a:xfrm>
          <a:prstGeom prst="line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txBody>
          <a:bodyPr lIns="91392" tIns="91392" rIns="91392" bIns="91392"/>
          <a:lstStyle/>
          <a:p>
            <a:pPr defTabSz="1828800">
              <a:defRPr sz="2800"/>
            </a:pPr>
          </a:p>
        </p:txBody>
      </p:sp>
      <p:sp>
        <p:nvSpPr>
          <p:cNvPr id="832" name="TextBox 27"/>
          <p:cNvSpPr txBox="1"/>
          <p:nvPr/>
        </p:nvSpPr>
        <p:spPr>
          <a:xfrm>
            <a:off x="18194410" y="6297854"/>
            <a:ext cx="932713" cy="444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1828800">
              <a:defRPr sz="2800">
                <a:solidFill>
                  <a:schemeClr val="accent1"/>
                </a:solidFill>
                <a:latin typeface="VK Sans Display Regular"/>
                <a:ea typeface="VK Sans Display Regular"/>
                <a:cs typeface="VK Sans Display Regular"/>
                <a:sym typeface="VK Sans Display Regular"/>
              </a:defRPr>
            </a:lvl1pPr>
          </a:lstStyle>
          <a:p>
            <a:pPr/>
            <a:r>
              <a:t>JOIN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Заголовок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Фильтрация в </a:t>
            </a:r>
            <a:r>
              <a:t>cluster join</a:t>
            </a:r>
          </a:p>
        </p:txBody>
      </p:sp>
      <p:sp>
        <p:nvSpPr>
          <p:cNvPr id="835" name="Текст 2"/>
          <p:cNvSpPr txBox="1"/>
          <p:nvPr>
            <p:ph type="body" sz="half" idx="1"/>
          </p:nvPr>
        </p:nvSpPr>
        <p:spPr>
          <a:xfrm>
            <a:off x="1587599" y="5081753"/>
            <a:ext cx="21237476" cy="5713248"/>
          </a:xfrm>
          <a:prstGeom prst="rect">
            <a:avLst/>
          </a:prstGeom>
        </p:spPr>
        <p:txBody>
          <a:bodyPr/>
          <a:lstStyle/>
          <a:p>
            <a:pPr>
              <a:defRPr sz="4800">
                <a:solidFill>
                  <a:srgbClr val="BFBFBF"/>
                </a:solidFill>
              </a:defRPr>
            </a:pPr>
            <a:r>
              <a:t>1)  Storage-1:  KEYS_1 = SELECT </a:t>
            </a:r>
          </a:p>
          <a:p>
            <a:pPr>
              <a:defRPr sz="4800">
                <a:solidFill>
                  <a:srgbClr val="BFBFBF"/>
                </a:solidFill>
              </a:defRPr>
            </a:pPr>
            <a:r>
              <a:t>DISTINCT FK FROM SPACE_1 WHERE …</a:t>
            </a:r>
          </a:p>
          <a:p>
            <a:pPr>
              <a:defRPr sz="4800">
                <a:solidFill>
                  <a:srgbClr val="BFBFBF"/>
                </a:solidFill>
              </a:defRPr>
            </a:pPr>
            <a:r>
              <a:t>2) Storage-2: KEYS_2 = SELECT </a:t>
            </a:r>
          </a:p>
          <a:p>
            <a:pPr>
              <a:defRPr sz="4800">
                <a:solidFill>
                  <a:srgbClr val="BFBFBF"/>
                </a:solidFill>
              </a:defRPr>
            </a:pPr>
            <a:r>
              <a:t>DISTINCT FK FROM SPACE_2 WHERE …</a:t>
            </a:r>
          </a:p>
          <a:p>
            <a:pPr>
              <a:defRPr sz="4800"/>
            </a:pPr>
            <a:r>
              <a:t>3) Router: KEYS = KEYS_1 JOIN </a:t>
            </a:r>
          </a:p>
          <a:p>
            <a:pPr>
              <a:defRPr sz="4800"/>
            </a:pPr>
            <a:r>
              <a:t>KEYS_2 ON KEYS_1.FK = KEYS_2.FK</a:t>
            </a:r>
          </a:p>
        </p:txBody>
      </p:sp>
      <p:sp>
        <p:nvSpPr>
          <p:cNvPr id="836" name="Нижний колонтитул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37" name="00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38" name="TextBox 22"/>
          <p:cNvSpPr txBox="1"/>
          <p:nvPr/>
        </p:nvSpPr>
        <p:spPr>
          <a:xfrm>
            <a:off x="1766919" y="3581389"/>
            <a:ext cx="12002866" cy="1198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2" tIns="91392" rIns="91392" bIns="91392">
            <a:spAutoFit/>
          </a:bodyPr>
          <a:lstStyle>
            <a:lvl1pPr defTabSz="1828800">
              <a:defRPr sz="5600">
                <a:latin typeface="TTTravels-DemiBold"/>
                <a:ea typeface="TTTravels-DemiBold"/>
                <a:cs typeface="TTTravels-DemiBold"/>
                <a:sym typeface="TTTravels-DemiBold"/>
              </a:defRPr>
            </a:lvl1pPr>
          </a:lstStyle>
          <a:p>
            <a:pPr/>
            <a:r>
              <a:t>Как можно исправить</a:t>
            </a:r>
          </a:p>
        </p:txBody>
      </p:sp>
      <p:grpSp>
        <p:nvGrpSpPr>
          <p:cNvPr id="841" name="Блок-схема: магнитный диск 28"/>
          <p:cNvGrpSpPr/>
          <p:nvPr/>
        </p:nvGrpSpPr>
        <p:grpSpPr>
          <a:xfrm>
            <a:off x="14674965" y="7886164"/>
            <a:ext cx="1727101" cy="1897324"/>
            <a:chOff x="0" y="0"/>
            <a:chExt cx="1727100" cy="1897323"/>
          </a:xfrm>
        </p:grpSpPr>
        <p:sp>
          <p:nvSpPr>
            <p:cNvPr id="839" name="Фигура"/>
            <p:cNvSpPr/>
            <p:nvPr/>
          </p:nvSpPr>
          <p:spPr>
            <a:xfrm>
              <a:off x="0" y="-1"/>
              <a:ext cx="1727100" cy="1897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0" name="Фигура"/>
            <p:cNvSpPr/>
            <p:nvPr/>
          </p:nvSpPr>
          <p:spPr>
            <a:xfrm>
              <a:off x="0" y="-1"/>
              <a:ext cx="1727100" cy="1897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3600"/>
                  </a:moveTo>
                  <a:cubicBezTo>
                    <a:pt x="21600" y="5588"/>
                    <a:pt x="16765" y="7200"/>
                    <a:pt x="10800" y="7200"/>
                  </a:cubicBezTo>
                  <a:cubicBezTo>
                    <a:pt x="4835" y="7200"/>
                    <a:pt x="0" y="5588"/>
                    <a:pt x="0" y="3600"/>
                  </a:cubicBezTo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844" name="Блок-схема: магнитный диск 29"/>
          <p:cNvGrpSpPr/>
          <p:nvPr/>
        </p:nvGrpSpPr>
        <p:grpSpPr>
          <a:xfrm>
            <a:off x="21067479" y="7886164"/>
            <a:ext cx="1727101" cy="1897324"/>
            <a:chOff x="0" y="0"/>
            <a:chExt cx="1727100" cy="1897323"/>
          </a:xfrm>
        </p:grpSpPr>
        <p:sp>
          <p:nvSpPr>
            <p:cNvPr id="842" name="Фигура"/>
            <p:cNvSpPr/>
            <p:nvPr/>
          </p:nvSpPr>
          <p:spPr>
            <a:xfrm>
              <a:off x="0" y="-1"/>
              <a:ext cx="1727100" cy="1897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3" name="Фигура"/>
            <p:cNvSpPr/>
            <p:nvPr/>
          </p:nvSpPr>
          <p:spPr>
            <a:xfrm>
              <a:off x="0" y="-1"/>
              <a:ext cx="1727100" cy="1897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3600"/>
                  </a:moveTo>
                  <a:cubicBezTo>
                    <a:pt x="21600" y="5588"/>
                    <a:pt x="16765" y="7200"/>
                    <a:pt x="10800" y="7200"/>
                  </a:cubicBezTo>
                  <a:cubicBezTo>
                    <a:pt x="4835" y="7200"/>
                    <a:pt x="0" y="5588"/>
                    <a:pt x="0" y="3600"/>
                  </a:cubicBezTo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</p:grpSp>
      <p:graphicFrame>
        <p:nvGraphicFramePr>
          <p:cNvPr id="845" name="Таблица 16"/>
          <p:cNvGraphicFramePr/>
          <p:nvPr/>
        </p:nvGraphicFramePr>
        <p:xfrm>
          <a:off x="14476714" y="10020969"/>
          <a:ext cx="2094989" cy="144834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082288"/>
              </a:tblGrid>
              <a:tr h="480261">
                <a:tc>
                  <a:txBody>
                    <a:bodyPr/>
                    <a:lstStyle/>
                    <a:p>
                      <a:pPr algn="ctr" defTabSz="1828800">
                        <a:defRPr sz="1800"/>
                      </a:pPr>
                      <a:r>
                        <a: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rPr>
                        <a:t>SPACE_1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67958">
                <a:tc>
                  <a:txBody>
                    <a:bodyPr/>
                    <a:lstStyle/>
                    <a:p>
                      <a:pPr indent="114300" algn="l" defTabSz="1828800">
                        <a:spcBef>
                          <a:spcPts val="1200"/>
                        </a:spcBef>
                        <a:def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defRPr>
                      </a:pPr>
                      <a:r>
                        <a:t>PK_1</a:t>
                      </a:r>
                    </a:p>
                    <a:p>
                      <a:pPr indent="114300" algn="l" defTabSz="1828800">
                        <a:def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defRPr>
                      </a:pPr>
                      <a:r>
                        <a:t>FK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</a:tbl>
          </a:graphicData>
        </a:graphic>
      </p:graphicFrame>
      <p:graphicFrame>
        <p:nvGraphicFramePr>
          <p:cNvPr id="846" name="Таблица 31"/>
          <p:cNvGraphicFramePr/>
          <p:nvPr/>
        </p:nvGraphicFramePr>
        <p:xfrm>
          <a:off x="21009328" y="10020969"/>
          <a:ext cx="2094989" cy="144834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082288"/>
              </a:tblGrid>
              <a:tr h="480261">
                <a:tc>
                  <a:txBody>
                    <a:bodyPr/>
                    <a:lstStyle/>
                    <a:p>
                      <a:pPr algn="ctr" defTabSz="1828800">
                        <a:defRPr sz="1800"/>
                      </a:pPr>
                      <a:r>
                        <a: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rPr>
                        <a:t>SPACE_2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67958">
                <a:tc>
                  <a:txBody>
                    <a:bodyPr/>
                    <a:lstStyle/>
                    <a:p>
                      <a:pPr indent="114300" algn="l" defTabSz="1828800">
                        <a:spcBef>
                          <a:spcPts val="1200"/>
                        </a:spcBef>
                        <a:def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defRPr>
                      </a:pPr>
                      <a:r>
                        <a:t>PK_2</a:t>
                      </a:r>
                    </a:p>
                    <a:p>
                      <a:pPr indent="114300" algn="l" defTabSz="1828800">
                        <a:def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defRPr>
                      </a:pPr>
                      <a:r>
                        <a:t>FK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</a:tbl>
          </a:graphicData>
        </a:graphic>
      </p:graphicFrame>
      <p:grpSp>
        <p:nvGrpSpPr>
          <p:cNvPr id="852" name="Группа 34"/>
          <p:cNvGrpSpPr/>
          <p:nvPr/>
        </p:nvGrpSpPr>
        <p:grpSpPr>
          <a:xfrm>
            <a:off x="17761236" y="3576350"/>
            <a:ext cx="1799064" cy="1799063"/>
            <a:chOff x="0" y="0"/>
            <a:chExt cx="1799062" cy="1799062"/>
          </a:xfrm>
        </p:grpSpPr>
        <p:sp>
          <p:nvSpPr>
            <p:cNvPr id="847" name="Овал 35"/>
            <p:cNvSpPr/>
            <p:nvPr/>
          </p:nvSpPr>
          <p:spPr>
            <a:xfrm>
              <a:off x="-1" y="-1"/>
              <a:ext cx="1799064" cy="1799064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8" name="Стрелка: вправо 36"/>
            <p:cNvSpPr/>
            <p:nvPr/>
          </p:nvSpPr>
          <p:spPr>
            <a:xfrm rot="8100000">
              <a:off x="225132" y="1077482"/>
              <a:ext cx="647664" cy="34114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9" name="Стрелка: вправо 37"/>
            <p:cNvSpPr/>
            <p:nvPr/>
          </p:nvSpPr>
          <p:spPr>
            <a:xfrm flipH="1" rot="2700000">
              <a:off x="893660" y="1035964"/>
              <a:ext cx="647663" cy="34114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0" name="Стрелка: вправо 38"/>
            <p:cNvSpPr/>
            <p:nvPr/>
          </p:nvSpPr>
          <p:spPr>
            <a:xfrm flipH="1" rot="8100000">
              <a:off x="935178" y="377139"/>
              <a:ext cx="647664" cy="34114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1" name="Стрелка: вправо 39"/>
            <p:cNvSpPr/>
            <p:nvPr/>
          </p:nvSpPr>
          <p:spPr>
            <a:xfrm flipH="1" rot="13500000">
              <a:off x="266651" y="418657"/>
              <a:ext cx="647663" cy="34114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</p:grpSp>
      <p:graphicFrame>
        <p:nvGraphicFramePr>
          <p:cNvPr id="853" name="Таблица 16"/>
          <p:cNvGraphicFramePr/>
          <p:nvPr/>
        </p:nvGraphicFramePr>
        <p:xfrm>
          <a:off x="17639160" y="5768112"/>
          <a:ext cx="2094989" cy="144834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082288"/>
              </a:tblGrid>
              <a:tr h="480261">
                <a:tc>
                  <a:txBody>
                    <a:bodyPr/>
                    <a:lstStyle/>
                    <a:p>
                      <a:pPr algn="ctr" defTabSz="1828800">
                        <a:defRPr sz="1800"/>
                      </a:pPr>
                      <a:r>
                        <a: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rPr>
                        <a:t>KEYS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67958">
                <a:tc>
                  <a:txBody>
                    <a:bodyPr/>
                    <a:lstStyle/>
                    <a:p>
                      <a:pPr indent="114300" algn="l" defTabSz="1828800">
                        <a:spcBef>
                          <a:spcPts val="1200"/>
                        </a:spcBef>
                        <a:def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defRPr>
                      </a:pPr>
                      <a:r>
                        <a:t>Item 1</a:t>
                      </a:r>
                    </a:p>
                    <a:p>
                      <a:pPr indent="114300" algn="l" defTabSz="1828800">
                        <a:def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defRPr>
                      </a:pPr>
                      <a:r>
                        <a:t>Item N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Заголовок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Фильтрация в </a:t>
            </a:r>
            <a:r>
              <a:t>cluster join</a:t>
            </a:r>
          </a:p>
        </p:txBody>
      </p:sp>
      <p:sp>
        <p:nvSpPr>
          <p:cNvPr id="856" name="Текст 2"/>
          <p:cNvSpPr txBox="1"/>
          <p:nvPr>
            <p:ph type="body" sz="half" idx="1"/>
          </p:nvPr>
        </p:nvSpPr>
        <p:spPr>
          <a:xfrm>
            <a:off x="1587599" y="5081753"/>
            <a:ext cx="11855218" cy="5713248"/>
          </a:xfrm>
          <a:prstGeom prst="rect">
            <a:avLst/>
          </a:prstGeom>
        </p:spPr>
        <p:txBody>
          <a:bodyPr/>
          <a:lstStyle/>
          <a:p>
            <a:pPr>
              <a:defRPr sz="4800"/>
            </a:pPr>
            <a:r>
              <a:t>4)  Storage-1: DATA_1 = SELECT * </a:t>
            </a:r>
          </a:p>
          <a:p>
            <a:pPr>
              <a:defRPr sz="4800"/>
            </a:pPr>
            <a:r>
              <a:t>FROM SPACE_1 WHERE FK IN KEYS</a:t>
            </a:r>
          </a:p>
          <a:p>
            <a:pPr>
              <a:defRPr sz="4800"/>
            </a:pPr>
            <a:r>
              <a:t>5) Storage-2: DATA_2 = SELECT * </a:t>
            </a:r>
          </a:p>
          <a:p>
            <a:pPr>
              <a:defRPr sz="4800"/>
            </a:pPr>
            <a:r>
              <a:t>FROM SPACE_2 WHERE FK IN KEYS</a:t>
            </a:r>
          </a:p>
        </p:txBody>
      </p:sp>
      <p:sp>
        <p:nvSpPr>
          <p:cNvPr id="857" name="TextBox 22"/>
          <p:cNvSpPr txBox="1"/>
          <p:nvPr/>
        </p:nvSpPr>
        <p:spPr>
          <a:xfrm>
            <a:off x="1766919" y="3581389"/>
            <a:ext cx="12002866" cy="1198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2" tIns="91392" rIns="91392" bIns="91392">
            <a:spAutoFit/>
          </a:bodyPr>
          <a:lstStyle>
            <a:lvl1pPr defTabSz="1828800">
              <a:defRPr sz="5600">
                <a:latin typeface="TTTravels-DemiBold"/>
                <a:ea typeface="TTTravels-DemiBold"/>
                <a:cs typeface="TTTravels-DemiBold"/>
                <a:sym typeface="TTTravels-DemiBold"/>
              </a:defRPr>
            </a:lvl1pPr>
          </a:lstStyle>
          <a:p>
            <a:pPr/>
            <a:r>
              <a:t>Как можно исправить</a:t>
            </a:r>
          </a:p>
        </p:txBody>
      </p:sp>
      <p:grpSp>
        <p:nvGrpSpPr>
          <p:cNvPr id="860" name="Блок-схема: магнитный диск 28"/>
          <p:cNvGrpSpPr/>
          <p:nvPr/>
        </p:nvGrpSpPr>
        <p:grpSpPr>
          <a:xfrm>
            <a:off x="14674965" y="7886164"/>
            <a:ext cx="1727101" cy="1897324"/>
            <a:chOff x="0" y="0"/>
            <a:chExt cx="1727100" cy="1897323"/>
          </a:xfrm>
        </p:grpSpPr>
        <p:sp>
          <p:nvSpPr>
            <p:cNvPr id="858" name="Фигура"/>
            <p:cNvSpPr/>
            <p:nvPr/>
          </p:nvSpPr>
          <p:spPr>
            <a:xfrm>
              <a:off x="0" y="-1"/>
              <a:ext cx="1727100" cy="1897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9" name="Фигура"/>
            <p:cNvSpPr/>
            <p:nvPr/>
          </p:nvSpPr>
          <p:spPr>
            <a:xfrm>
              <a:off x="0" y="-1"/>
              <a:ext cx="1727100" cy="1897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3600"/>
                  </a:moveTo>
                  <a:cubicBezTo>
                    <a:pt x="21600" y="5588"/>
                    <a:pt x="16765" y="7200"/>
                    <a:pt x="10800" y="7200"/>
                  </a:cubicBezTo>
                  <a:cubicBezTo>
                    <a:pt x="4835" y="7200"/>
                    <a:pt x="0" y="5588"/>
                    <a:pt x="0" y="3600"/>
                  </a:cubicBezTo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863" name="Блок-схема: магнитный диск 29"/>
          <p:cNvGrpSpPr/>
          <p:nvPr/>
        </p:nvGrpSpPr>
        <p:grpSpPr>
          <a:xfrm>
            <a:off x="21067479" y="7886164"/>
            <a:ext cx="1727101" cy="1897324"/>
            <a:chOff x="0" y="0"/>
            <a:chExt cx="1727100" cy="1897323"/>
          </a:xfrm>
        </p:grpSpPr>
        <p:sp>
          <p:nvSpPr>
            <p:cNvPr id="861" name="Фигура"/>
            <p:cNvSpPr/>
            <p:nvPr/>
          </p:nvSpPr>
          <p:spPr>
            <a:xfrm>
              <a:off x="0" y="-1"/>
              <a:ext cx="1727100" cy="1897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62" name="Фигура"/>
            <p:cNvSpPr/>
            <p:nvPr/>
          </p:nvSpPr>
          <p:spPr>
            <a:xfrm>
              <a:off x="0" y="-1"/>
              <a:ext cx="1727100" cy="1897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3600"/>
                  </a:moveTo>
                  <a:cubicBezTo>
                    <a:pt x="21600" y="5588"/>
                    <a:pt x="16765" y="7200"/>
                    <a:pt x="10800" y="7200"/>
                  </a:cubicBezTo>
                  <a:cubicBezTo>
                    <a:pt x="4835" y="7200"/>
                    <a:pt x="0" y="5588"/>
                    <a:pt x="0" y="3600"/>
                  </a:cubicBezTo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</p:grpSp>
      <p:graphicFrame>
        <p:nvGraphicFramePr>
          <p:cNvPr id="864" name="Таблица 16"/>
          <p:cNvGraphicFramePr/>
          <p:nvPr/>
        </p:nvGraphicFramePr>
        <p:xfrm>
          <a:off x="14476714" y="10020969"/>
          <a:ext cx="2094989" cy="144834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082288"/>
              </a:tblGrid>
              <a:tr h="480261">
                <a:tc>
                  <a:txBody>
                    <a:bodyPr/>
                    <a:lstStyle/>
                    <a:p>
                      <a:pPr algn="ctr" defTabSz="1828800">
                        <a:defRPr sz="1800"/>
                      </a:pPr>
                      <a:r>
                        <a: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rPr>
                        <a:t>SPACE_1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67958">
                <a:tc>
                  <a:txBody>
                    <a:bodyPr/>
                    <a:lstStyle/>
                    <a:p>
                      <a:pPr indent="114300" algn="l" defTabSz="1828800">
                        <a:spcBef>
                          <a:spcPts val="1200"/>
                        </a:spcBef>
                        <a:def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defRPr>
                      </a:pPr>
                      <a:r>
                        <a:t>PK_1</a:t>
                      </a:r>
                    </a:p>
                    <a:p>
                      <a:pPr indent="114300" algn="l" defTabSz="1828800">
                        <a:def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defRPr>
                      </a:pPr>
                      <a:r>
                        <a:t>FK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</a:tbl>
          </a:graphicData>
        </a:graphic>
      </p:graphicFrame>
      <p:graphicFrame>
        <p:nvGraphicFramePr>
          <p:cNvPr id="865" name="Таблица 31"/>
          <p:cNvGraphicFramePr/>
          <p:nvPr/>
        </p:nvGraphicFramePr>
        <p:xfrm>
          <a:off x="21009328" y="10020969"/>
          <a:ext cx="2094989" cy="144834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082288"/>
              </a:tblGrid>
              <a:tr h="480261">
                <a:tc>
                  <a:txBody>
                    <a:bodyPr/>
                    <a:lstStyle/>
                    <a:p>
                      <a:pPr algn="ctr" defTabSz="1828800">
                        <a:defRPr sz="1800"/>
                      </a:pPr>
                      <a:r>
                        <a: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rPr>
                        <a:t>SPACE_2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67958">
                <a:tc>
                  <a:txBody>
                    <a:bodyPr/>
                    <a:lstStyle/>
                    <a:p>
                      <a:pPr indent="114300" algn="l" defTabSz="1828800">
                        <a:spcBef>
                          <a:spcPts val="1200"/>
                        </a:spcBef>
                        <a:def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defRPr>
                      </a:pPr>
                      <a:r>
                        <a:t>PK_2</a:t>
                      </a:r>
                    </a:p>
                    <a:p>
                      <a:pPr indent="114300" algn="l" defTabSz="1828800">
                        <a:def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defRPr>
                      </a:pPr>
                      <a:r>
                        <a:t>FK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866" name="Прямая со стрелкой 32"/>
          <p:cNvSpPr/>
          <p:nvPr/>
        </p:nvSpPr>
        <p:spPr>
          <a:xfrm flipH="1">
            <a:off x="16571702" y="5111945"/>
            <a:ext cx="1453002" cy="511203"/>
          </a:xfrm>
          <a:prstGeom prst="line">
            <a:avLst/>
          </a:prstGeom>
          <a:ln w="38100">
            <a:solidFill>
              <a:schemeClr val="accent1"/>
            </a:solidFill>
            <a:headEnd type="triangle"/>
          </a:ln>
        </p:spPr>
        <p:txBody>
          <a:bodyPr lIns="91392" tIns="91392" rIns="91392" bIns="91392"/>
          <a:lstStyle/>
          <a:p>
            <a:pPr defTabSz="1828800">
              <a:defRPr sz="2800"/>
            </a:pPr>
          </a:p>
        </p:txBody>
      </p:sp>
      <p:sp>
        <p:nvSpPr>
          <p:cNvPr id="867" name="Прямая со стрелкой 33"/>
          <p:cNvSpPr/>
          <p:nvPr/>
        </p:nvSpPr>
        <p:spPr>
          <a:xfrm>
            <a:off x="19296832" y="5111945"/>
            <a:ext cx="1586704" cy="500950"/>
          </a:xfrm>
          <a:prstGeom prst="line">
            <a:avLst/>
          </a:prstGeom>
          <a:ln w="38100">
            <a:solidFill>
              <a:schemeClr val="accent1"/>
            </a:solidFill>
            <a:headEnd type="triangle"/>
          </a:ln>
        </p:spPr>
        <p:txBody>
          <a:bodyPr lIns="91392" tIns="91392" rIns="91392" bIns="91392"/>
          <a:lstStyle/>
          <a:p>
            <a:pPr defTabSz="1828800">
              <a:defRPr sz="2800"/>
            </a:pPr>
          </a:p>
        </p:txBody>
      </p:sp>
      <p:grpSp>
        <p:nvGrpSpPr>
          <p:cNvPr id="873" name="Группа 34"/>
          <p:cNvGrpSpPr/>
          <p:nvPr/>
        </p:nvGrpSpPr>
        <p:grpSpPr>
          <a:xfrm>
            <a:off x="17761236" y="3576350"/>
            <a:ext cx="1799064" cy="1799063"/>
            <a:chOff x="0" y="0"/>
            <a:chExt cx="1799062" cy="1799062"/>
          </a:xfrm>
        </p:grpSpPr>
        <p:sp>
          <p:nvSpPr>
            <p:cNvPr id="868" name="Овал 35"/>
            <p:cNvSpPr/>
            <p:nvPr/>
          </p:nvSpPr>
          <p:spPr>
            <a:xfrm>
              <a:off x="-1" y="-1"/>
              <a:ext cx="1799064" cy="1799064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69" name="Стрелка: вправо 36"/>
            <p:cNvSpPr/>
            <p:nvPr/>
          </p:nvSpPr>
          <p:spPr>
            <a:xfrm rot="8100000">
              <a:off x="225132" y="1077482"/>
              <a:ext cx="647664" cy="34114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70" name="Стрелка: вправо 37"/>
            <p:cNvSpPr/>
            <p:nvPr/>
          </p:nvSpPr>
          <p:spPr>
            <a:xfrm flipH="1" rot="2700000">
              <a:off x="893660" y="1035964"/>
              <a:ext cx="647663" cy="34114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71" name="Стрелка: вправо 38"/>
            <p:cNvSpPr/>
            <p:nvPr/>
          </p:nvSpPr>
          <p:spPr>
            <a:xfrm flipH="1" rot="8100000">
              <a:off x="935178" y="377139"/>
              <a:ext cx="647664" cy="34114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72" name="Стрелка: вправо 39"/>
            <p:cNvSpPr/>
            <p:nvPr/>
          </p:nvSpPr>
          <p:spPr>
            <a:xfrm flipH="1" rot="13500000">
              <a:off x="266651" y="418657"/>
              <a:ext cx="647663" cy="34114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</p:grpSp>
      <p:graphicFrame>
        <p:nvGraphicFramePr>
          <p:cNvPr id="874" name="Таблица 16"/>
          <p:cNvGraphicFramePr/>
          <p:nvPr/>
        </p:nvGraphicFramePr>
        <p:xfrm>
          <a:off x="14491021" y="5375412"/>
          <a:ext cx="2094989" cy="144834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082288"/>
              </a:tblGrid>
              <a:tr h="480261">
                <a:tc>
                  <a:txBody>
                    <a:bodyPr/>
                    <a:lstStyle/>
                    <a:p>
                      <a:pPr algn="ctr" defTabSz="1828800">
                        <a:defRPr sz="1800"/>
                      </a:pPr>
                      <a:r>
                        <a: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rPr>
                        <a:t>Data 1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67958">
                <a:tc>
                  <a:txBody>
                    <a:bodyPr/>
                    <a:lstStyle/>
                    <a:p>
                      <a:pPr indent="114300" algn="l" defTabSz="1828800">
                        <a:spcBef>
                          <a:spcPts val="1200"/>
                        </a:spcBef>
                        <a:def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defRPr>
                      </a:pPr>
                      <a:r>
                        <a:t>Item 1</a:t>
                      </a:r>
                    </a:p>
                    <a:p>
                      <a:pPr indent="114300" algn="l" defTabSz="1828800">
                        <a:def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defRPr>
                      </a:pPr>
                      <a:r>
                        <a:t>Item N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</a:tbl>
          </a:graphicData>
        </a:graphic>
      </p:graphicFrame>
      <p:graphicFrame>
        <p:nvGraphicFramePr>
          <p:cNvPr id="875" name="Таблица 16"/>
          <p:cNvGraphicFramePr/>
          <p:nvPr/>
        </p:nvGraphicFramePr>
        <p:xfrm>
          <a:off x="20883535" y="5375412"/>
          <a:ext cx="2094989" cy="144834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082288"/>
              </a:tblGrid>
              <a:tr h="480261">
                <a:tc>
                  <a:txBody>
                    <a:bodyPr/>
                    <a:lstStyle/>
                    <a:p>
                      <a:pPr algn="ctr" defTabSz="1828800">
                        <a:defRPr sz="1800"/>
                      </a:pPr>
                      <a:r>
                        <a: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rPr>
                        <a:t>Data 2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67958">
                <a:tc>
                  <a:txBody>
                    <a:bodyPr/>
                    <a:lstStyle/>
                    <a:p>
                      <a:pPr algn="l" defTabSz="1828800">
                        <a:spcBef>
                          <a:spcPts val="1200"/>
                        </a:spcBef>
                        <a:defRPr sz="1800"/>
                      </a:pPr>
                      <a:r>
                        <a: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rPr>
                        <a:t>Item 1 Item M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876" name="TextBox 43"/>
          <p:cNvSpPr txBox="1"/>
          <p:nvPr/>
        </p:nvSpPr>
        <p:spPr>
          <a:xfrm>
            <a:off x="14531427" y="4244468"/>
            <a:ext cx="1959857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1828800">
              <a:lnSpc>
                <a:spcPct val="80000"/>
              </a:lnSpc>
              <a:defRPr sz="2800">
                <a:latin typeface="VK Sans Display Regular"/>
                <a:ea typeface="VK Sans Display Regular"/>
                <a:cs typeface="VK Sans Display Regular"/>
                <a:sym typeface="VK Sans Display Regular"/>
              </a:defRPr>
            </a:pPr>
            <a:r>
              <a:t>SELECT*</a:t>
            </a:r>
            <a:br/>
            <a:r>
              <a:t>WHERE FK</a:t>
            </a:r>
            <a:br/>
            <a:r>
              <a:t>IN KEYS </a:t>
            </a:r>
          </a:p>
        </p:txBody>
      </p:sp>
      <p:sp>
        <p:nvSpPr>
          <p:cNvPr id="880" name="Прямая соединительная линия 10"/>
          <p:cNvSpPr/>
          <p:nvPr/>
        </p:nvSpPr>
        <p:spPr>
          <a:xfrm>
            <a:off x="15515568" y="6823212"/>
            <a:ext cx="11909" cy="1043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38100">
            <a:solidFill>
              <a:schemeClr val="accent1"/>
            </a:solidFill>
          </a:ln>
        </p:spPr>
        <p:txBody>
          <a:bodyPr/>
          <a:lstStyle/>
          <a:p>
            <a:pPr/>
          </a:p>
        </p:txBody>
      </p:sp>
      <p:sp>
        <p:nvSpPr>
          <p:cNvPr id="881" name="Прямая соединительная линия 45"/>
          <p:cNvSpPr/>
          <p:nvPr/>
        </p:nvSpPr>
        <p:spPr>
          <a:xfrm>
            <a:off x="21908082" y="6823212"/>
            <a:ext cx="11909" cy="1043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38100">
            <a:solidFill>
              <a:schemeClr val="accent1"/>
            </a:solidFill>
          </a:ln>
        </p:spPr>
        <p:txBody>
          <a:bodyPr/>
          <a:lstStyle/>
          <a:p>
            <a:pPr/>
          </a:p>
        </p:txBody>
      </p:sp>
      <p:sp>
        <p:nvSpPr>
          <p:cNvPr id="879" name="TextBox 23"/>
          <p:cNvSpPr txBox="1"/>
          <p:nvPr/>
        </p:nvSpPr>
        <p:spPr>
          <a:xfrm>
            <a:off x="20893001" y="4244468"/>
            <a:ext cx="1959857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1828800">
              <a:lnSpc>
                <a:spcPct val="80000"/>
              </a:lnSpc>
              <a:defRPr sz="2800">
                <a:latin typeface="VK Sans Display Regular"/>
                <a:ea typeface="VK Sans Display Regular"/>
                <a:cs typeface="VK Sans Display Regular"/>
                <a:sym typeface="VK Sans Display Regular"/>
              </a:defRPr>
            </a:pPr>
            <a:r>
              <a:t>SELECT*</a:t>
            </a:r>
            <a:br/>
            <a:r>
              <a:t>WHERE FK</a:t>
            </a:r>
            <a:br/>
            <a:r>
              <a:t>IN KEYS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Заголовок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Фильтрация в </a:t>
            </a:r>
            <a:r>
              <a:t>cluster join</a:t>
            </a:r>
          </a:p>
        </p:txBody>
      </p:sp>
      <p:sp>
        <p:nvSpPr>
          <p:cNvPr id="884" name="Текст 2"/>
          <p:cNvSpPr txBox="1"/>
          <p:nvPr>
            <p:ph type="body" sz="half" idx="1"/>
          </p:nvPr>
        </p:nvSpPr>
        <p:spPr>
          <a:xfrm>
            <a:off x="1587599" y="5081753"/>
            <a:ext cx="12002867" cy="5713248"/>
          </a:xfrm>
          <a:prstGeom prst="rect">
            <a:avLst/>
          </a:prstGeom>
        </p:spPr>
        <p:txBody>
          <a:bodyPr/>
          <a:lstStyle/>
          <a:p>
            <a:pPr>
              <a:defRPr sz="4800">
                <a:solidFill>
                  <a:srgbClr val="BFBFBF"/>
                </a:solidFill>
              </a:defRPr>
            </a:pPr>
            <a:r>
              <a:t>4)  Storage-1: DATA_1 = SELECT * </a:t>
            </a:r>
          </a:p>
          <a:p>
            <a:pPr>
              <a:defRPr sz="4800">
                <a:solidFill>
                  <a:srgbClr val="BFBFBF"/>
                </a:solidFill>
              </a:defRPr>
            </a:pPr>
            <a:r>
              <a:t>FROM SPACE_1 WHERE FK IN KEYS</a:t>
            </a:r>
          </a:p>
          <a:p>
            <a:pPr>
              <a:defRPr sz="4800">
                <a:solidFill>
                  <a:srgbClr val="BFBFBF"/>
                </a:solidFill>
              </a:defRPr>
            </a:pPr>
            <a:r>
              <a:t>5) Storage-2: DATA_2 = SELECT * </a:t>
            </a:r>
          </a:p>
          <a:p>
            <a:pPr>
              <a:defRPr sz="4800">
                <a:solidFill>
                  <a:srgbClr val="BFBFBF"/>
                </a:solidFill>
              </a:defRPr>
            </a:pPr>
            <a:r>
              <a:t>FROM SPACE_2 WHERE FK IN KEYS</a:t>
            </a:r>
          </a:p>
          <a:p>
            <a:pPr>
              <a:defRPr sz="4800"/>
            </a:pPr>
            <a:r>
              <a:t>6) Router: DATA_1 JOIN DATA_2 ON </a:t>
            </a:r>
          </a:p>
          <a:p>
            <a:pPr>
              <a:defRPr sz="4800"/>
            </a:pPr>
            <a:r>
              <a:t>DATA_1.FK = DATA_2.FK</a:t>
            </a:r>
          </a:p>
        </p:txBody>
      </p:sp>
      <p:sp>
        <p:nvSpPr>
          <p:cNvPr id="885" name="TextBox 22"/>
          <p:cNvSpPr txBox="1"/>
          <p:nvPr/>
        </p:nvSpPr>
        <p:spPr>
          <a:xfrm>
            <a:off x="1766919" y="3581389"/>
            <a:ext cx="12002866" cy="1198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2" tIns="91392" rIns="91392" bIns="91392">
            <a:spAutoFit/>
          </a:bodyPr>
          <a:lstStyle>
            <a:lvl1pPr defTabSz="1828800">
              <a:defRPr sz="5600">
                <a:latin typeface="TTTravels-DemiBold"/>
                <a:ea typeface="TTTravels-DemiBold"/>
                <a:cs typeface="TTTravels-DemiBold"/>
                <a:sym typeface="TTTravels-DemiBold"/>
              </a:defRPr>
            </a:lvl1pPr>
          </a:lstStyle>
          <a:p>
            <a:pPr/>
            <a:r>
              <a:t>Как можно исправить</a:t>
            </a:r>
          </a:p>
        </p:txBody>
      </p:sp>
      <p:grpSp>
        <p:nvGrpSpPr>
          <p:cNvPr id="888" name="Блок-схема: магнитный диск 28"/>
          <p:cNvGrpSpPr/>
          <p:nvPr/>
        </p:nvGrpSpPr>
        <p:grpSpPr>
          <a:xfrm>
            <a:off x="14674965" y="7886164"/>
            <a:ext cx="1727101" cy="1897324"/>
            <a:chOff x="0" y="0"/>
            <a:chExt cx="1727100" cy="1897323"/>
          </a:xfrm>
        </p:grpSpPr>
        <p:sp>
          <p:nvSpPr>
            <p:cNvPr id="886" name="Фигура"/>
            <p:cNvSpPr/>
            <p:nvPr/>
          </p:nvSpPr>
          <p:spPr>
            <a:xfrm>
              <a:off x="0" y="-1"/>
              <a:ext cx="1727100" cy="1897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87" name="Фигура"/>
            <p:cNvSpPr/>
            <p:nvPr/>
          </p:nvSpPr>
          <p:spPr>
            <a:xfrm>
              <a:off x="0" y="-1"/>
              <a:ext cx="1727100" cy="1897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3600"/>
                  </a:moveTo>
                  <a:cubicBezTo>
                    <a:pt x="21600" y="5588"/>
                    <a:pt x="16765" y="7200"/>
                    <a:pt x="10800" y="7200"/>
                  </a:cubicBezTo>
                  <a:cubicBezTo>
                    <a:pt x="4835" y="7200"/>
                    <a:pt x="0" y="5588"/>
                    <a:pt x="0" y="3600"/>
                  </a:cubicBezTo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891" name="Блок-схема: магнитный диск 29"/>
          <p:cNvGrpSpPr/>
          <p:nvPr/>
        </p:nvGrpSpPr>
        <p:grpSpPr>
          <a:xfrm>
            <a:off x="21067479" y="7886164"/>
            <a:ext cx="1727101" cy="1897324"/>
            <a:chOff x="0" y="0"/>
            <a:chExt cx="1727100" cy="1897323"/>
          </a:xfrm>
        </p:grpSpPr>
        <p:sp>
          <p:nvSpPr>
            <p:cNvPr id="889" name="Фигура"/>
            <p:cNvSpPr/>
            <p:nvPr/>
          </p:nvSpPr>
          <p:spPr>
            <a:xfrm>
              <a:off x="0" y="-1"/>
              <a:ext cx="1727100" cy="1897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0" name="Фигура"/>
            <p:cNvSpPr/>
            <p:nvPr/>
          </p:nvSpPr>
          <p:spPr>
            <a:xfrm>
              <a:off x="0" y="-1"/>
              <a:ext cx="1727100" cy="1897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3600"/>
                  </a:moveTo>
                  <a:cubicBezTo>
                    <a:pt x="21600" y="5588"/>
                    <a:pt x="16765" y="7200"/>
                    <a:pt x="10800" y="7200"/>
                  </a:cubicBezTo>
                  <a:cubicBezTo>
                    <a:pt x="4835" y="7200"/>
                    <a:pt x="0" y="5588"/>
                    <a:pt x="0" y="3600"/>
                  </a:cubicBezTo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</p:grpSp>
      <p:graphicFrame>
        <p:nvGraphicFramePr>
          <p:cNvPr id="892" name="Таблица 16"/>
          <p:cNvGraphicFramePr/>
          <p:nvPr/>
        </p:nvGraphicFramePr>
        <p:xfrm>
          <a:off x="14476714" y="10020969"/>
          <a:ext cx="2094989" cy="144834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082288"/>
              </a:tblGrid>
              <a:tr h="480261">
                <a:tc>
                  <a:txBody>
                    <a:bodyPr/>
                    <a:lstStyle/>
                    <a:p>
                      <a:pPr algn="ctr" defTabSz="1828800">
                        <a:defRPr sz="1800"/>
                      </a:pPr>
                      <a:r>
                        <a: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rPr>
                        <a:t>SPACE_1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67958">
                <a:tc>
                  <a:txBody>
                    <a:bodyPr/>
                    <a:lstStyle/>
                    <a:p>
                      <a:pPr indent="114300" algn="l" defTabSz="1828800">
                        <a:spcBef>
                          <a:spcPts val="1200"/>
                        </a:spcBef>
                        <a:def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defRPr>
                      </a:pPr>
                      <a:r>
                        <a:t>PK_1</a:t>
                      </a:r>
                    </a:p>
                    <a:p>
                      <a:pPr indent="114300" algn="l" defTabSz="1828800">
                        <a:def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defRPr>
                      </a:pPr>
                      <a:r>
                        <a:t>FK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</a:tbl>
          </a:graphicData>
        </a:graphic>
      </p:graphicFrame>
      <p:graphicFrame>
        <p:nvGraphicFramePr>
          <p:cNvPr id="893" name="Таблица 31"/>
          <p:cNvGraphicFramePr/>
          <p:nvPr/>
        </p:nvGraphicFramePr>
        <p:xfrm>
          <a:off x="21009328" y="10020969"/>
          <a:ext cx="2094989" cy="144834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082288"/>
              </a:tblGrid>
              <a:tr h="480261">
                <a:tc>
                  <a:txBody>
                    <a:bodyPr/>
                    <a:lstStyle/>
                    <a:p>
                      <a:pPr algn="ctr" defTabSz="1828800">
                        <a:defRPr sz="1800"/>
                      </a:pPr>
                      <a:r>
                        <a: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rPr>
                        <a:t>SPACE_2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67958">
                <a:tc>
                  <a:txBody>
                    <a:bodyPr/>
                    <a:lstStyle/>
                    <a:p>
                      <a:pPr indent="114300" algn="l" defTabSz="1828800">
                        <a:spcBef>
                          <a:spcPts val="1200"/>
                        </a:spcBef>
                        <a:def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defRPr>
                      </a:pPr>
                      <a:r>
                        <a:t>PK_2</a:t>
                      </a:r>
                    </a:p>
                    <a:p>
                      <a:pPr indent="114300" algn="l" defTabSz="1828800">
                        <a:def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defRPr>
                      </a:pPr>
                      <a:r>
                        <a:t>FK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</a:tbl>
          </a:graphicData>
        </a:graphic>
      </p:graphicFrame>
      <p:grpSp>
        <p:nvGrpSpPr>
          <p:cNvPr id="899" name="Группа 34"/>
          <p:cNvGrpSpPr/>
          <p:nvPr/>
        </p:nvGrpSpPr>
        <p:grpSpPr>
          <a:xfrm>
            <a:off x="17761236" y="3576350"/>
            <a:ext cx="1799064" cy="1799063"/>
            <a:chOff x="0" y="0"/>
            <a:chExt cx="1799062" cy="1799062"/>
          </a:xfrm>
        </p:grpSpPr>
        <p:sp>
          <p:nvSpPr>
            <p:cNvPr id="894" name="Овал 35"/>
            <p:cNvSpPr/>
            <p:nvPr/>
          </p:nvSpPr>
          <p:spPr>
            <a:xfrm>
              <a:off x="-1" y="-1"/>
              <a:ext cx="1799064" cy="1799064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5" name="Стрелка: вправо 36"/>
            <p:cNvSpPr/>
            <p:nvPr/>
          </p:nvSpPr>
          <p:spPr>
            <a:xfrm rot="8100000">
              <a:off x="225132" y="1077482"/>
              <a:ext cx="647664" cy="34114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6" name="Стрелка: вправо 37"/>
            <p:cNvSpPr/>
            <p:nvPr/>
          </p:nvSpPr>
          <p:spPr>
            <a:xfrm flipH="1" rot="2700000">
              <a:off x="893660" y="1035964"/>
              <a:ext cx="647663" cy="34114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7" name="Стрелка: вправо 38"/>
            <p:cNvSpPr/>
            <p:nvPr/>
          </p:nvSpPr>
          <p:spPr>
            <a:xfrm flipH="1" rot="8100000">
              <a:off x="935178" y="377139"/>
              <a:ext cx="647664" cy="34114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8" name="Стрелка: вправо 39"/>
            <p:cNvSpPr/>
            <p:nvPr/>
          </p:nvSpPr>
          <p:spPr>
            <a:xfrm flipH="1" rot="13500000">
              <a:off x="266651" y="418657"/>
              <a:ext cx="647663" cy="34114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</p:grpSp>
      <p:graphicFrame>
        <p:nvGraphicFramePr>
          <p:cNvPr id="900" name="Таблица 16"/>
          <p:cNvGraphicFramePr/>
          <p:nvPr/>
        </p:nvGraphicFramePr>
        <p:xfrm>
          <a:off x="15666248" y="5768112"/>
          <a:ext cx="2094989" cy="144834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082288"/>
              </a:tblGrid>
              <a:tr h="480261">
                <a:tc>
                  <a:txBody>
                    <a:bodyPr/>
                    <a:lstStyle/>
                    <a:p>
                      <a:pPr algn="ctr" defTabSz="1828800">
                        <a:defRPr sz="1800"/>
                      </a:pPr>
                      <a:r>
                        <a: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rPr>
                        <a:t>Data 1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67958">
                <a:tc>
                  <a:txBody>
                    <a:bodyPr/>
                    <a:lstStyle/>
                    <a:p>
                      <a:pPr indent="114300" algn="l" defTabSz="1828800">
                        <a:spcBef>
                          <a:spcPts val="1200"/>
                        </a:spcBef>
                        <a:def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defRPr>
                      </a:pPr>
                      <a:r>
                        <a:t>Item 1</a:t>
                      </a:r>
                    </a:p>
                    <a:p>
                      <a:pPr indent="114300" algn="l" defTabSz="1828800">
                        <a:def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defRPr>
                      </a:pPr>
                      <a:r>
                        <a:t>Item N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</a:tbl>
          </a:graphicData>
        </a:graphic>
      </p:graphicFrame>
      <p:graphicFrame>
        <p:nvGraphicFramePr>
          <p:cNvPr id="901" name="Таблица 16"/>
          <p:cNvGraphicFramePr/>
          <p:nvPr/>
        </p:nvGraphicFramePr>
        <p:xfrm>
          <a:off x="19560299" y="5768112"/>
          <a:ext cx="2094989" cy="144834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082288"/>
              </a:tblGrid>
              <a:tr h="480261">
                <a:tc>
                  <a:txBody>
                    <a:bodyPr/>
                    <a:lstStyle/>
                    <a:p>
                      <a:pPr algn="ctr" defTabSz="1828800">
                        <a:defRPr sz="1800"/>
                      </a:pPr>
                      <a:r>
                        <a: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rPr>
                        <a:t>Data 2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67958">
                <a:tc>
                  <a:txBody>
                    <a:bodyPr/>
                    <a:lstStyle/>
                    <a:p>
                      <a:pPr algn="l" defTabSz="1828800">
                        <a:spcBef>
                          <a:spcPts val="1200"/>
                        </a:spcBef>
                        <a:defRPr sz="1800"/>
                      </a:pPr>
                      <a:r>
                        <a:rPr sz="2800">
                          <a:latin typeface="VK Sans Display Regular"/>
                          <a:ea typeface="VK Sans Display Regular"/>
                          <a:cs typeface="VK Sans Display Regular"/>
                          <a:sym typeface="VK Sans Display Regular"/>
                        </a:rPr>
                        <a:t>Item 1 Item M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902" name="Прямая со стрелкой 4"/>
          <p:cNvSpPr/>
          <p:nvPr/>
        </p:nvSpPr>
        <p:spPr>
          <a:xfrm flipH="1">
            <a:off x="17845635" y="6605471"/>
            <a:ext cx="1628327" cy="1"/>
          </a:xfrm>
          <a:prstGeom prst="line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txBody>
          <a:bodyPr lIns="91392" tIns="91392" rIns="91392" bIns="91392"/>
          <a:lstStyle/>
          <a:p>
            <a:pPr defTabSz="1828800">
              <a:defRPr sz="2800"/>
            </a:pPr>
          </a:p>
        </p:txBody>
      </p:sp>
      <p:sp>
        <p:nvSpPr>
          <p:cNvPr id="903" name="TextBox 27"/>
          <p:cNvSpPr txBox="1"/>
          <p:nvPr/>
        </p:nvSpPr>
        <p:spPr>
          <a:xfrm>
            <a:off x="18194410" y="6297854"/>
            <a:ext cx="932713" cy="444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1828800">
              <a:defRPr sz="2800">
                <a:solidFill>
                  <a:schemeClr val="accent1"/>
                </a:solidFill>
                <a:latin typeface="VK Sans Display Regular"/>
                <a:ea typeface="VK Sans Display Regular"/>
                <a:cs typeface="VK Sans Display Regular"/>
                <a:sym typeface="VK Sans Display Regular"/>
              </a:defRPr>
            </a:lvl1pPr>
          </a:lstStyle>
          <a:p>
            <a:pPr/>
            <a:r>
              <a:t>JOIN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Заголовок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Обо мне</a:t>
            </a:r>
          </a:p>
        </p:txBody>
      </p:sp>
      <p:sp>
        <p:nvSpPr>
          <p:cNvPr id="597" name="Нижний колонтитул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98" name="00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599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7631" y="3941695"/>
            <a:ext cx="20788143" cy="6255236"/>
          </a:xfrm>
          <a:prstGeom prst="rect">
            <a:avLst/>
          </a:prstGeom>
          <a:ln w="63500">
            <a:solidFill>
              <a:srgbClr val="EF1C23"/>
            </a:solidFill>
            <a:miter lim="400000"/>
          </a:ln>
        </p:spPr>
      </p:pic>
      <p:sp>
        <p:nvSpPr>
          <p:cNvPr id="600" name="github.com/tarantool/cartridge"/>
          <p:cNvSpPr txBox="1"/>
          <p:nvPr/>
        </p:nvSpPr>
        <p:spPr>
          <a:xfrm>
            <a:off x="6821851" y="1933459"/>
            <a:ext cx="1001365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1828619">
              <a:defRPr b="1" sz="4800">
                <a:latin typeface="TT Travels DemiBold"/>
                <a:ea typeface="TT Travels DemiBold"/>
                <a:cs typeface="TT Travels DemiBold"/>
                <a:sym typeface="TT Travels DemiBold"/>
              </a:defRPr>
            </a:lvl1pPr>
          </a:lstStyle>
          <a:p>
            <a:pPr/>
            <a:r>
              <a:t>github.com/tarantool/cartridge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Фильтрация в cluster joi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28800">
              <a:lnSpc>
                <a:spcPct val="90000"/>
              </a:lnSpc>
              <a:defRPr b="0">
                <a:latin typeface="TTTravels-DemiBold"/>
                <a:ea typeface="TTTravels-DemiBold"/>
                <a:cs typeface="TTTravels-DemiBold"/>
                <a:sym typeface="TTTravels-DemiBold"/>
              </a:defRPr>
            </a:lvl1pPr>
          </a:lstStyle>
          <a:p>
            <a:pPr/>
            <a:r>
              <a:t>Фильтрация в cluster join</a:t>
            </a:r>
          </a:p>
        </p:txBody>
      </p:sp>
      <p:sp>
        <p:nvSpPr>
          <p:cNvPr id="906" name="Хранить связанные данные вместе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81263" indent="-481263">
              <a:buSzPct val="100000"/>
              <a:buChar char="•"/>
              <a:defRPr sz="4800"/>
            </a:pPr>
            <a:r>
              <a:t>Хранить связанные данные вместе</a:t>
            </a:r>
          </a:p>
          <a:p>
            <a:pPr marL="481263" indent="-481263">
              <a:buSzPct val="100000"/>
              <a:buChar char="•"/>
              <a:defRPr sz="4800"/>
            </a:pPr>
            <a:r>
              <a:t>Фильтрация на стораджах</a:t>
            </a:r>
          </a:p>
          <a:p>
            <a:pPr marL="481263" indent="-481263">
              <a:buSzPct val="100000"/>
              <a:buChar char="•"/>
              <a:defRPr sz="4800"/>
            </a:pPr>
            <a:r>
              <a:t>Агрегация на роутерах</a:t>
            </a:r>
          </a:p>
          <a:p>
            <a:pPr marL="481263" indent="-481263">
              <a:buSzPct val="100000"/>
              <a:buChar char="•"/>
              <a:defRPr sz="4800"/>
            </a:pPr>
            <a:r>
              <a:t>Сортировка — по индексу </a:t>
            </a:r>
          </a:p>
          <a:p>
            <a:pPr marL="481263" indent="-481263">
              <a:buSzPct val="100000"/>
              <a:buChar char="•"/>
              <a:defRPr sz="4800"/>
            </a:pPr>
            <a:r>
              <a:t>Можно использовать temporary-спейсы</a:t>
            </a:r>
          </a:p>
          <a:p>
            <a:pPr marL="481263" indent="-481263">
              <a:buSzPct val="100000"/>
              <a:buChar char="•"/>
              <a:defRPr sz="4800"/>
            </a:pPr>
            <a:r>
              <a:t>Уменьшаем количество передаваемых данных</a:t>
            </a:r>
          </a:p>
        </p:txBody>
      </p:sp>
      <p:sp>
        <p:nvSpPr>
          <p:cNvPr id="907" name="Нижний колонтитул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08" name="00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Map-reduce, который убивает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Map-reduce, который убивает</a:t>
            </a:r>
          </a:p>
        </p:txBody>
      </p:sp>
      <p:sp>
        <p:nvSpPr>
          <p:cNvPr id="911" name="Что почитать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800">
                <a:latin typeface="TTTravels-DemiBold"/>
                <a:ea typeface="TTTravels-DemiBold"/>
                <a:cs typeface="TTTravels-DemiBold"/>
                <a:sym typeface="TTTravels-DemiBold"/>
              </a:defRPr>
            </a:pPr>
            <a:r>
              <a:t>Что почитать?</a:t>
            </a:r>
          </a:p>
          <a:p>
            <a:pPr marL="481263" indent="-481263">
              <a:buSzPct val="100000"/>
              <a:buChar char="•"/>
              <a:defRPr sz="4800"/>
            </a:pPr>
            <a:r>
              <a:rPr u="sng">
                <a:uFill>
                  <a:solidFill>
                    <a:srgbClr val="000000"/>
                  </a:solidFill>
                </a:uFill>
                <a:hlinkClick r:id="rId2" invalidUrl="" action="" tgtFrame="" tooltip="" history="1" highlightClick="0" endSnd="0"/>
              </a:rPr>
              <a:t>box.space.select()</a:t>
            </a:r>
          </a:p>
          <a:p>
            <a:pPr marL="481263" indent="-481263">
              <a:buSzPct val="100000"/>
              <a:buChar char="•"/>
              <a:defRPr sz="4800"/>
            </a:pPr>
            <a:r>
              <a:rPr u="sng">
                <a:uFill>
                  <a:solidFill>
                    <a:srgbClr val="000000"/>
                  </a:solidFill>
                </a:uFill>
                <a:hlinkClick r:id="rId3" invalidUrl="" action="" tgtFrame="" tooltip="" history="1" highlightClick="0" endSnd="0"/>
              </a:rPr>
              <a:t>Tarantool CRUD</a:t>
            </a:r>
          </a:p>
        </p:txBody>
      </p:sp>
      <p:sp>
        <p:nvSpPr>
          <p:cNvPr id="912" name="Нижний колонтитул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13" name="00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Подзаголовок 1"/>
          <p:cNvSpPr txBox="1"/>
          <p:nvPr>
            <p:ph type="body" sz="quarter" idx="1"/>
          </p:nvPr>
        </p:nvSpPr>
        <p:spPr>
          <a:xfrm>
            <a:off x="3041999" y="1639790"/>
            <a:ext cx="3298476" cy="1463774"/>
          </a:xfrm>
          <a:prstGeom prst="rect">
            <a:avLst/>
          </a:prstGeom>
        </p:spPr>
        <p:txBody>
          <a:bodyPr/>
          <a:lstStyle>
            <a:lvl1pPr defTabSz="1517753">
              <a:defRPr sz="7968"/>
            </a:lvl1pPr>
          </a:lstStyle>
          <a:p>
            <a:pPr/>
            <a:r>
              <a:t>02</a:t>
            </a:r>
          </a:p>
        </p:txBody>
      </p:sp>
      <p:sp>
        <p:nvSpPr>
          <p:cNvPr id="916" name="Текст 2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SPOF</a:t>
            </a:r>
          </a:p>
        </p:txBody>
      </p:sp>
      <p:sp>
        <p:nvSpPr>
          <p:cNvPr id="917" name="Текст 3"/>
          <p:cNvSpPr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Единая точка отказа в кластере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Заголовок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SPOF</a:t>
            </a:r>
          </a:p>
        </p:txBody>
      </p:sp>
      <p:sp>
        <p:nvSpPr>
          <p:cNvPr id="920" name="Нажмите дважды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1" name="Нижний колонтитул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2" name="00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pSp>
        <p:nvGrpSpPr>
          <p:cNvPr id="928" name="Группа 34"/>
          <p:cNvGrpSpPr/>
          <p:nvPr/>
        </p:nvGrpSpPr>
        <p:grpSpPr>
          <a:xfrm>
            <a:off x="14916024" y="4735144"/>
            <a:ext cx="1799064" cy="1799063"/>
            <a:chOff x="0" y="0"/>
            <a:chExt cx="1799062" cy="1799062"/>
          </a:xfrm>
        </p:grpSpPr>
        <p:sp>
          <p:nvSpPr>
            <p:cNvPr id="923" name="Овал 35"/>
            <p:cNvSpPr/>
            <p:nvPr/>
          </p:nvSpPr>
          <p:spPr>
            <a:xfrm>
              <a:off x="-1" y="-1"/>
              <a:ext cx="1799064" cy="1799064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4" name="Стрелка: вправо 36"/>
            <p:cNvSpPr/>
            <p:nvPr/>
          </p:nvSpPr>
          <p:spPr>
            <a:xfrm rot="8100000">
              <a:off x="225132" y="1077482"/>
              <a:ext cx="647664" cy="34114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5" name="Стрелка: вправо 37"/>
            <p:cNvSpPr/>
            <p:nvPr/>
          </p:nvSpPr>
          <p:spPr>
            <a:xfrm flipH="1" rot="2700000">
              <a:off x="893660" y="1035964"/>
              <a:ext cx="647663" cy="34114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6" name="Стрелка: вправо 38"/>
            <p:cNvSpPr/>
            <p:nvPr/>
          </p:nvSpPr>
          <p:spPr>
            <a:xfrm flipH="1" rot="8100000">
              <a:off x="935178" y="377139"/>
              <a:ext cx="647664" cy="34114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7" name="Стрелка: вправо 39"/>
            <p:cNvSpPr/>
            <p:nvPr/>
          </p:nvSpPr>
          <p:spPr>
            <a:xfrm flipH="1" rot="13500000">
              <a:off x="266651" y="418657"/>
              <a:ext cx="647663" cy="34114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49" name="Прямая со стрелкой 4"/>
          <p:cNvSpPr/>
          <p:nvPr/>
        </p:nvSpPr>
        <p:spPr>
          <a:xfrm>
            <a:off x="16247332" y="6445662"/>
            <a:ext cx="797674" cy="1498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38100">
            <a:solidFill>
              <a:schemeClr val="accent1"/>
            </a:solidFill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930" name="Текст 2"/>
          <p:cNvSpPr txBox="1"/>
          <p:nvPr/>
        </p:nvSpPr>
        <p:spPr>
          <a:xfrm>
            <a:off x="1675526" y="3652920"/>
            <a:ext cx="10945326" cy="4233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52" tIns="91352" rIns="91352" bIns="91352">
            <a:normAutofit fontScale="100000" lnSpcReduction="0"/>
          </a:bodyPr>
          <a:lstStyle/>
          <a:p>
            <a:pPr indent="114300" defTabSz="1828800">
              <a:lnSpc>
                <a:spcPct val="110000"/>
              </a:lnSpc>
              <a:spcBef>
                <a:spcPts val="2000"/>
              </a:spcBef>
              <a:defRPr sz="5600">
                <a:latin typeface="TTTravels-Regular"/>
                <a:ea typeface="TTTravels-Regular"/>
                <a:cs typeface="TTTravels-Regular"/>
                <a:sym typeface="TTTravels-Regular"/>
              </a:defRPr>
            </a:pPr>
            <a:r>
              <a:t>SELECT * </a:t>
            </a:r>
          </a:p>
          <a:p>
            <a:pPr indent="114300" defTabSz="1828800">
              <a:lnSpc>
                <a:spcPct val="110000"/>
              </a:lnSpc>
              <a:spcBef>
                <a:spcPts val="2000"/>
              </a:spcBef>
              <a:defRPr sz="5600">
                <a:latin typeface="TTTravels-Regular"/>
                <a:ea typeface="TTTravels-Regular"/>
                <a:cs typeface="TTTravels-Regular"/>
                <a:sym typeface="TTTravels-Regular"/>
              </a:defRPr>
            </a:pPr>
            <a:r>
              <a:t>FROM SPACE JOIN DICTIONARY </a:t>
            </a:r>
          </a:p>
        </p:txBody>
      </p:sp>
      <p:sp>
        <p:nvSpPr>
          <p:cNvPr id="950" name="Прямая со стрелкой 23"/>
          <p:cNvSpPr/>
          <p:nvPr/>
        </p:nvSpPr>
        <p:spPr>
          <a:xfrm>
            <a:off x="14417724" y="6426872"/>
            <a:ext cx="932597" cy="1588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38100">
            <a:solidFill>
              <a:schemeClr val="accent1"/>
            </a:solidFill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951" name="Соединитель: уступ 9"/>
          <p:cNvSpPr/>
          <p:nvPr/>
        </p:nvSpPr>
        <p:spPr>
          <a:xfrm>
            <a:off x="16733519" y="5633720"/>
            <a:ext cx="5414011" cy="2235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ln w="38100">
            <a:solidFill>
              <a:schemeClr val="accent1"/>
            </a:solidFill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grpSp>
        <p:nvGrpSpPr>
          <p:cNvPr id="937" name="Группа 11"/>
          <p:cNvGrpSpPr/>
          <p:nvPr/>
        </p:nvGrpSpPr>
        <p:grpSpPr>
          <a:xfrm>
            <a:off x="12817858" y="7886164"/>
            <a:ext cx="1778509" cy="2677482"/>
            <a:chOff x="0" y="0"/>
            <a:chExt cx="1778507" cy="2677481"/>
          </a:xfrm>
        </p:grpSpPr>
        <p:grpSp>
          <p:nvGrpSpPr>
            <p:cNvPr id="935" name="Блок-схема: магнитный диск 28"/>
            <p:cNvGrpSpPr/>
            <p:nvPr/>
          </p:nvGrpSpPr>
          <p:grpSpPr>
            <a:xfrm>
              <a:off x="0" y="0"/>
              <a:ext cx="1727101" cy="1897324"/>
              <a:chOff x="0" y="0"/>
              <a:chExt cx="1727100" cy="1897323"/>
            </a:xfrm>
          </p:grpSpPr>
          <p:sp>
            <p:nvSpPr>
              <p:cNvPr id="933" name="Фигура"/>
              <p:cNvSpPr/>
              <p:nvPr/>
            </p:nvSpPr>
            <p:spPr>
              <a:xfrm>
                <a:off x="0" y="-1"/>
                <a:ext cx="1727100" cy="18973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3600"/>
                    </a:moveTo>
                    <a:cubicBezTo>
                      <a:pt x="0" y="1612"/>
                      <a:pt x="4835" y="0"/>
                      <a:pt x="10800" y="0"/>
                    </a:cubicBezTo>
                    <a:cubicBezTo>
                      <a:pt x="16765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6765" y="21600"/>
                      <a:pt x="10800" y="21600"/>
                    </a:cubicBezTo>
                    <a:cubicBezTo>
                      <a:pt x="4835" y="21600"/>
                      <a:pt x="0" y="19988"/>
                      <a:pt x="0" y="180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392" tIns="91392" rIns="91392" bIns="91392" numCol="1" anchor="ctr">
                <a:noAutofit/>
              </a:bodyPr>
              <a:lstStyle/>
              <a:p>
                <a:pPr algn="ctr" defTabSz="1828800">
                  <a:defRPr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34" name="Фигура"/>
              <p:cNvSpPr/>
              <p:nvPr/>
            </p:nvSpPr>
            <p:spPr>
              <a:xfrm>
                <a:off x="0" y="-1"/>
                <a:ext cx="1727100" cy="18973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3600"/>
                    </a:moveTo>
                    <a:cubicBezTo>
                      <a:pt x="21600" y="5588"/>
                      <a:pt x="16765" y="7200"/>
                      <a:pt x="10800" y="7200"/>
                    </a:cubicBezTo>
                    <a:cubicBezTo>
                      <a:pt x="4835" y="7200"/>
                      <a:pt x="0" y="5588"/>
                      <a:pt x="0" y="3600"/>
                    </a:cubicBezTo>
                    <a:moveTo>
                      <a:pt x="0" y="3600"/>
                    </a:moveTo>
                    <a:cubicBezTo>
                      <a:pt x="0" y="1612"/>
                      <a:pt x="4835" y="0"/>
                      <a:pt x="10800" y="0"/>
                    </a:cubicBezTo>
                    <a:cubicBezTo>
                      <a:pt x="16765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6765" y="21600"/>
                      <a:pt x="10800" y="21600"/>
                    </a:cubicBezTo>
                    <a:cubicBezTo>
                      <a:pt x="4835" y="21600"/>
                      <a:pt x="0" y="19988"/>
                      <a:pt x="0" y="18000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91392" tIns="91392" rIns="91392" bIns="91392" numCol="1" anchor="ctr">
                <a:noAutofit/>
              </a:bodyPr>
              <a:lstStyle/>
              <a:p>
                <a:pPr algn="ctr" defTabSz="1828800">
                  <a:defRPr sz="2800"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936" name="TextBox 10"/>
            <p:cNvSpPr txBox="1"/>
            <p:nvPr/>
          </p:nvSpPr>
          <p:spPr>
            <a:xfrm>
              <a:off x="0" y="2169481"/>
              <a:ext cx="1778509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1828800">
                <a:defRPr sz="3200"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lvl1pPr>
            </a:lstStyle>
            <a:p>
              <a:pPr/>
              <a:r>
                <a:t>Storage-1</a:t>
              </a:r>
            </a:p>
          </p:txBody>
        </p:sp>
      </p:grpSp>
      <p:grpSp>
        <p:nvGrpSpPr>
          <p:cNvPr id="942" name="Группа 12"/>
          <p:cNvGrpSpPr/>
          <p:nvPr/>
        </p:nvGrpSpPr>
        <p:grpSpPr>
          <a:xfrm>
            <a:off x="16748771" y="7886164"/>
            <a:ext cx="1956512" cy="2677482"/>
            <a:chOff x="0" y="0"/>
            <a:chExt cx="1956511" cy="2677481"/>
          </a:xfrm>
        </p:grpSpPr>
        <p:grpSp>
          <p:nvGrpSpPr>
            <p:cNvPr id="940" name="Блок-схема: магнитный диск 19"/>
            <p:cNvGrpSpPr/>
            <p:nvPr/>
          </p:nvGrpSpPr>
          <p:grpSpPr>
            <a:xfrm>
              <a:off x="-1" y="0"/>
              <a:ext cx="1727101" cy="1897324"/>
              <a:chOff x="0" y="0"/>
              <a:chExt cx="1727100" cy="1897323"/>
            </a:xfrm>
          </p:grpSpPr>
          <p:sp>
            <p:nvSpPr>
              <p:cNvPr id="938" name="Фигура"/>
              <p:cNvSpPr/>
              <p:nvPr/>
            </p:nvSpPr>
            <p:spPr>
              <a:xfrm>
                <a:off x="0" y="-1"/>
                <a:ext cx="1727100" cy="18973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3600"/>
                    </a:moveTo>
                    <a:cubicBezTo>
                      <a:pt x="0" y="1612"/>
                      <a:pt x="4835" y="0"/>
                      <a:pt x="10800" y="0"/>
                    </a:cubicBezTo>
                    <a:cubicBezTo>
                      <a:pt x="16765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6765" y="21600"/>
                      <a:pt x="10800" y="21600"/>
                    </a:cubicBezTo>
                    <a:cubicBezTo>
                      <a:pt x="4835" y="21600"/>
                      <a:pt x="0" y="19988"/>
                      <a:pt x="0" y="180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392" tIns="91392" rIns="91392" bIns="91392" numCol="1" anchor="ctr">
                <a:noAutofit/>
              </a:bodyPr>
              <a:lstStyle/>
              <a:p>
                <a:pPr algn="ctr" defTabSz="1828800">
                  <a:defRPr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39" name="Фигура"/>
              <p:cNvSpPr/>
              <p:nvPr/>
            </p:nvSpPr>
            <p:spPr>
              <a:xfrm>
                <a:off x="0" y="-1"/>
                <a:ext cx="1727100" cy="18973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3600"/>
                    </a:moveTo>
                    <a:cubicBezTo>
                      <a:pt x="21600" y="5588"/>
                      <a:pt x="16765" y="7200"/>
                      <a:pt x="10800" y="7200"/>
                    </a:cubicBezTo>
                    <a:cubicBezTo>
                      <a:pt x="4835" y="7200"/>
                      <a:pt x="0" y="5588"/>
                      <a:pt x="0" y="3600"/>
                    </a:cubicBezTo>
                    <a:moveTo>
                      <a:pt x="0" y="3600"/>
                    </a:moveTo>
                    <a:cubicBezTo>
                      <a:pt x="0" y="1612"/>
                      <a:pt x="4835" y="0"/>
                      <a:pt x="10800" y="0"/>
                    </a:cubicBezTo>
                    <a:cubicBezTo>
                      <a:pt x="16765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6765" y="21600"/>
                      <a:pt x="10800" y="21600"/>
                    </a:cubicBezTo>
                    <a:cubicBezTo>
                      <a:pt x="4835" y="21600"/>
                      <a:pt x="0" y="19988"/>
                      <a:pt x="0" y="18000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91392" tIns="91392" rIns="91392" bIns="91392" numCol="1" anchor="ctr">
                <a:noAutofit/>
              </a:bodyPr>
              <a:lstStyle/>
              <a:p>
                <a:pPr algn="ctr" defTabSz="1828800">
                  <a:defRPr sz="2800"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941" name="TextBox 33"/>
            <p:cNvSpPr txBox="1"/>
            <p:nvPr/>
          </p:nvSpPr>
          <p:spPr>
            <a:xfrm>
              <a:off x="0" y="2169481"/>
              <a:ext cx="1956512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1828800">
                <a:defRPr sz="3200"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lvl1pPr>
            </a:lstStyle>
            <a:p>
              <a:pPr/>
              <a:r>
                <a:t>Storage-N</a:t>
              </a:r>
            </a:p>
          </p:txBody>
        </p:sp>
      </p:grpSp>
      <p:grpSp>
        <p:nvGrpSpPr>
          <p:cNvPr id="947" name="Группа 42"/>
          <p:cNvGrpSpPr/>
          <p:nvPr/>
        </p:nvGrpSpPr>
        <p:grpSpPr>
          <a:xfrm>
            <a:off x="21177557" y="7886164"/>
            <a:ext cx="1940663" cy="2677482"/>
            <a:chOff x="0" y="0"/>
            <a:chExt cx="1940661" cy="2677481"/>
          </a:xfrm>
        </p:grpSpPr>
        <p:grpSp>
          <p:nvGrpSpPr>
            <p:cNvPr id="945" name="Блок-схема: магнитный диск 43"/>
            <p:cNvGrpSpPr/>
            <p:nvPr/>
          </p:nvGrpSpPr>
          <p:grpSpPr>
            <a:xfrm>
              <a:off x="0" y="0"/>
              <a:ext cx="1727101" cy="1897324"/>
              <a:chOff x="0" y="0"/>
              <a:chExt cx="1727100" cy="1897323"/>
            </a:xfrm>
          </p:grpSpPr>
          <p:sp>
            <p:nvSpPr>
              <p:cNvPr id="943" name="Фигура"/>
              <p:cNvSpPr/>
              <p:nvPr/>
            </p:nvSpPr>
            <p:spPr>
              <a:xfrm>
                <a:off x="0" y="-1"/>
                <a:ext cx="1727100" cy="18973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3600"/>
                    </a:moveTo>
                    <a:cubicBezTo>
                      <a:pt x="0" y="1612"/>
                      <a:pt x="4835" y="0"/>
                      <a:pt x="10800" y="0"/>
                    </a:cubicBezTo>
                    <a:cubicBezTo>
                      <a:pt x="16765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6765" y="21600"/>
                      <a:pt x="10800" y="21600"/>
                    </a:cubicBezTo>
                    <a:cubicBezTo>
                      <a:pt x="4835" y="21600"/>
                      <a:pt x="0" y="19988"/>
                      <a:pt x="0" y="180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392" tIns="91392" rIns="91392" bIns="91392" numCol="1" anchor="ctr">
                <a:noAutofit/>
              </a:bodyPr>
              <a:lstStyle/>
              <a:p>
                <a:pPr algn="ctr" defTabSz="1828800">
                  <a:defRPr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44" name="Фигура"/>
              <p:cNvSpPr/>
              <p:nvPr/>
            </p:nvSpPr>
            <p:spPr>
              <a:xfrm>
                <a:off x="0" y="-1"/>
                <a:ext cx="1727100" cy="18973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3600"/>
                    </a:moveTo>
                    <a:cubicBezTo>
                      <a:pt x="21600" y="5588"/>
                      <a:pt x="16765" y="7200"/>
                      <a:pt x="10800" y="7200"/>
                    </a:cubicBezTo>
                    <a:cubicBezTo>
                      <a:pt x="4835" y="7200"/>
                      <a:pt x="0" y="5588"/>
                      <a:pt x="0" y="3600"/>
                    </a:cubicBezTo>
                    <a:moveTo>
                      <a:pt x="0" y="3600"/>
                    </a:moveTo>
                    <a:cubicBezTo>
                      <a:pt x="0" y="1612"/>
                      <a:pt x="4835" y="0"/>
                      <a:pt x="10800" y="0"/>
                    </a:cubicBezTo>
                    <a:cubicBezTo>
                      <a:pt x="16765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6765" y="21600"/>
                      <a:pt x="10800" y="21600"/>
                    </a:cubicBezTo>
                    <a:cubicBezTo>
                      <a:pt x="4835" y="21600"/>
                      <a:pt x="0" y="19988"/>
                      <a:pt x="0" y="18000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91392" tIns="91392" rIns="91392" bIns="91392" numCol="1" anchor="ctr">
                <a:noAutofit/>
              </a:bodyPr>
              <a:lstStyle/>
              <a:p>
                <a:pPr algn="ctr" defTabSz="1828800">
                  <a:defRPr sz="2800"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946" name="TextBox 44"/>
            <p:cNvSpPr txBox="1"/>
            <p:nvPr/>
          </p:nvSpPr>
          <p:spPr>
            <a:xfrm>
              <a:off x="0" y="2169481"/>
              <a:ext cx="1940662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1828800">
                <a:defRPr sz="3200"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lvl1pPr>
            </a:lstStyle>
            <a:p>
              <a:pPr/>
              <a:r>
                <a:t>Dictionary</a:t>
              </a:r>
            </a:p>
          </p:txBody>
        </p:sp>
      </p:grpSp>
      <p:sp>
        <p:nvSpPr>
          <p:cNvPr id="948" name="TextBox 14"/>
          <p:cNvSpPr txBox="1"/>
          <p:nvPr/>
        </p:nvSpPr>
        <p:spPr>
          <a:xfrm>
            <a:off x="15290868" y="8927425"/>
            <a:ext cx="513540" cy="1071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2" tIns="91392" rIns="91392" bIns="91392">
            <a:spAutoFit/>
          </a:bodyPr>
          <a:lstStyle>
            <a:lvl1pPr defTabSz="1828800">
              <a:defRPr sz="5600">
                <a:latin typeface="VK Sans Display Regular"/>
                <a:ea typeface="VK Sans Display Regular"/>
                <a:cs typeface="VK Sans Display Regular"/>
                <a:sym typeface="VK Sans Display Regular"/>
              </a:defRPr>
            </a:lvl1pPr>
          </a:lstStyle>
          <a:p>
            <a:pPr/>
            <a:r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Заголовок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SPOF</a:t>
            </a:r>
          </a:p>
        </p:txBody>
      </p:sp>
      <p:sp>
        <p:nvSpPr>
          <p:cNvPr id="954" name="Нажмите дважды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55" name="Нижний колонтитул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56" name="00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pSp>
        <p:nvGrpSpPr>
          <p:cNvPr id="962" name="Группа 34"/>
          <p:cNvGrpSpPr/>
          <p:nvPr/>
        </p:nvGrpSpPr>
        <p:grpSpPr>
          <a:xfrm>
            <a:off x="14916024" y="4735144"/>
            <a:ext cx="1799064" cy="1799063"/>
            <a:chOff x="0" y="0"/>
            <a:chExt cx="1799062" cy="1799062"/>
          </a:xfrm>
        </p:grpSpPr>
        <p:sp>
          <p:nvSpPr>
            <p:cNvPr id="957" name="Овал 35"/>
            <p:cNvSpPr/>
            <p:nvPr/>
          </p:nvSpPr>
          <p:spPr>
            <a:xfrm>
              <a:off x="-1" y="-1"/>
              <a:ext cx="1799064" cy="1799064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58" name="Стрелка: вправо 36"/>
            <p:cNvSpPr/>
            <p:nvPr/>
          </p:nvSpPr>
          <p:spPr>
            <a:xfrm rot="8100000">
              <a:off x="225132" y="1077482"/>
              <a:ext cx="647664" cy="34114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59" name="Стрелка: вправо 37"/>
            <p:cNvSpPr/>
            <p:nvPr/>
          </p:nvSpPr>
          <p:spPr>
            <a:xfrm flipH="1" rot="2700000">
              <a:off x="893660" y="1035964"/>
              <a:ext cx="647663" cy="34114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0" name="Стрелка: вправо 38"/>
            <p:cNvSpPr/>
            <p:nvPr/>
          </p:nvSpPr>
          <p:spPr>
            <a:xfrm flipH="1" rot="8100000">
              <a:off x="935178" y="377139"/>
              <a:ext cx="647664" cy="34114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1" name="Стрелка: вправо 39"/>
            <p:cNvSpPr/>
            <p:nvPr/>
          </p:nvSpPr>
          <p:spPr>
            <a:xfrm flipH="1" rot="13500000">
              <a:off x="266651" y="418657"/>
              <a:ext cx="647663" cy="34114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85" name="Прямая со стрелкой 4"/>
          <p:cNvSpPr/>
          <p:nvPr/>
        </p:nvSpPr>
        <p:spPr>
          <a:xfrm>
            <a:off x="16247332" y="6445662"/>
            <a:ext cx="797674" cy="1498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38100">
            <a:solidFill>
              <a:schemeClr val="accent1"/>
            </a:solidFill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964" name="Текст 2"/>
          <p:cNvSpPr txBox="1"/>
          <p:nvPr/>
        </p:nvSpPr>
        <p:spPr>
          <a:xfrm>
            <a:off x="1675526" y="5103588"/>
            <a:ext cx="10945326" cy="4233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52" tIns="91352" rIns="91352" bIns="91352">
            <a:normAutofit fontScale="100000" lnSpcReduction="0"/>
          </a:bodyPr>
          <a:lstStyle/>
          <a:p>
            <a:pPr marL="752094" indent="-644651" defTabSz="1719072">
              <a:spcBef>
                <a:spcPts val="1100"/>
              </a:spcBef>
              <a:buClr>
                <a:srgbClr val="000000"/>
              </a:buClr>
              <a:buSzPts val="5200"/>
              <a:buFont typeface="Arial"/>
              <a:buChar char="•"/>
              <a:defRPr sz="5264">
                <a:latin typeface="TTTravels-Regular"/>
                <a:ea typeface="TTTravels-Regular"/>
                <a:cs typeface="TTTravels-Regular"/>
                <a:sym typeface="TTTravels-Regular"/>
              </a:defRPr>
            </a:pPr>
            <a:r>
              <a:t>Слишком много сетевых походов на один cluster join</a:t>
            </a:r>
          </a:p>
          <a:p>
            <a:pPr marL="752094" indent="-644651" defTabSz="1719072">
              <a:spcBef>
                <a:spcPts val="1100"/>
              </a:spcBef>
              <a:buClr>
                <a:srgbClr val="000000"/>
              </a:buClr>
              <a:buSzPts val="5200"/>
              <a:buFont typeface="Arial"/>
              <a:buChar char="•"/>
              <a:defRPr sz="5264">
                <a:latin typeface="TTTravels-Regular"/>
                <a:ea typeface="TTTravels-Regular"/>
                <a:cs typeface="TTTravels-Regular"/>
                <a:sym typeface="TTTravels-Regular"/>
              </a:defRPr>
            </a:pPr>
            <a:r>
              <a:t>Что если Dictionary </a:t>
            </a:r>
            <a:br/>
            <a:r>
              <a:t>не выдержит нагрузку?</a:t>
            </a:r>
          </a:p>
        </p:txBody>
      </p:sp>
      <p:sp>
        <p:nvSpPr>
          <p:cNvPr id="986" name="Прямая со стрелкой 23"/>
          <p:cNvSpPr/>
          <p:nvPr/>
        </p:nvSpPr>
        <p:spPr>
          <a:xfrm>
            <a:off x="14417724" y="6426872"/>
            <a:ext cx="932597" cy="1588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38100">
            <a:solidFill>
              <a:schemeClr val="accent1"/>
            </a:solidFill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987" name="Соединитель: уступ 9"/>
          <p:cNvSpPr/>
          <p:nvPr/>
        </p:nvSpPr>
        <p:spPr>
          <a:xfrm>
            <a:off x="16733519" y="5633720"/>
            <a:ext cx="5414011" cy="2235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ln w="38100">
            <a:solidFill>
              <a:schemeClr val="accent1"/>
            </a:solidFill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grpSp>
        <p:nvGrpSpPr>
          <p:cNvPr id="971" name="Группа 11"/>
          <p:cNvGrpSpPr/>
          <p:nvPr/>
        </p:nvGrpSpPr>
        <p:grpSpPr>
          <a:xfrm>
            <a:off x="12817858" y="7886164"/>
            <a:ext cx="1778509" cy="2677482"/>
            <a:chOff x="0" y="0"/>
            <a:chExt cx="1778507" cy="2677481"/>
          </a:xfrm>
        </p:grpSpPr>
        <p:grpSp>
          <p:nvGrpSpPr>
            <p:cNvPr id="969" name="Блок-схема: магнитный диск 28"/>
            <p:cNvGrpSpPr/>
            <p:nvPr/>
          </p:nvGrpSpPr>
          <p:grpSpPr>
            <a:xfrm>
              <a:off x="0" y="0"/>
              <a:ext cx="1727101" cy="1897324"/>
              <a:chOff x="0" y="0"/>
              <a:chExt cx="1727100" cy="1897323"/>
            </a:xfrm>
          </p:grpSpPr>
          <p:sp>
            <p:nvSpPr>
              <p:cNvPr id="967" name="Фигура"/>
              <p:cNvSpPr/>
              <p:nvPr/>
            </p:nvSpPr>
            <p:spPr>
              <a:xfrm>
                <a:off x="0" y="-1"/>
                <a:ext cx="1727100" cy="18973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3600"/>
                    </a:moveTo>
                    <a:cubicBezTo>
                      <a:pt x="0" y="1612"/>
                      <a:pt x="4835" y="0"/>
                      <a:pt x="10800" y="0"/>
                    </a:cubicBezTo>
                    <a:cubicBezTo>
                      <a:pt x="16765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6765" y="21600"/>
                      <a:pt x="10800" y="21600"/>
                    </a:cubicBezTo>
                    <a:cubicBezTo>
                      <a:pt x="4835" y="21600"/>
                      <a:pt x="0" y="19988"/>
                      <a:pt x="0" y="180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392" tIns="91392" rIns="91392" bIns="91392" numCol="1" anchor="ctr">
                <a:noAutofit/>
              </a:bodyPr>
              <a:lstStyle/>
              <a:p>
                <a:pPr algn="ctr" defTabSz="1828800">
                  <a:defRPr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68" name="Фигура"/>
              <p:cNvSpPr/>
              <p:nvPr/>
            </p:nvSpPr>
            <p:spPr>
              <a:xfrm>
                <a:off x="0" y="-1"/>
                <a:ext cx="1727100" cy="18973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3600"/>
                    </a:moveTo>
                    <a:cubicBezTo>
                      <a:pt x="21600" y="5588"/>
                      <a:pt x="16765" y="7200"/>
                      <a:pt x="10800" y="7200"/>
                    </a:cubicBezTo>
                    <a:cubicBezTo>
                      <a:pt x="4835" y="7200"/>
                      <a:pt x="0" y="5588"/>
                      <a:pt x="0" y="3600"/>
                    </a:cubicBezTo>
                    <a:moveTo>
                      <a:pt x="0" y="3600"/>
                    </a:moveTo>
                    <a:cubicBezTo>
                      <a:pt x="0" y="1612"/>
                      <a:pt x="4835" y="0"/>
                      <a:pt x="10800" y="0"/>
                    </a:cubicBezTo>
                    <a:cubicBezTo>
                      <a:pt x="16765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6765" y="21600"/>
                      <a:pt x="10800" y="21600"/>
                    </a:cubicBezTo>
                    <a:cubicBezTo>
                      <a:pt x="4835" y="21600"/>
                      <a:pt x="0" y="19988"/>
                      <a:pt x="0" y="18000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91392" tIns="91392" rIns="91392" bIns="91392" numCol="1" anchor="ctr">
                <a:noAutofit/>
              </a:bodyPr>
              <a:lstStyle/>
              <a:p>
                <a:pPr algn="ctr" defTabSz="1828800">
                  <a:defRPr sz="2800"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970" name="TextBox 10"/>
            <p:cNvSpPr txBox="1"/>
            <p:nvPr/>
          </p:nvSpPr>
          <p:spPr>
            <a:xfrm>
              <a:off x="0" y="2169481"/>
              <a:ext cx="1778509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1828800">
                <a:defRPr sz="3200"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lvl1pPr>
            </a:lstStyle>
            <a:p>
              <a:pPr/>
              <a:r>
                <a:t>Storage-1</a:t>
              </a:r>
            </a:p>
          </p:txBody>
        </p:sp>
      </p:grpSp>
      <p:grpSp>
        <p:nvGrpSpPr>
          <p:cNvPr id="976" name="Группа 12"/>
          <p:cNvGrpSpPr/>
          <p:nvPr/>
        </p:nvGrpSpPr>
        <p:grpSpPr>
          <a:xfrm>
            <a:off x="16748771" y="7886164"/>
            <a:ext cx="1956512" cy="2677482"/>
            <a:chOff x="0" y="0"/>
            <a:chExt cx="1956511" cy="2677481"/>
          </a:xfrm>
        </p:grpSpPr>
        <p:grpSp>
          <p:nvGrpSpPr>
            <p:cNvPr id="974" name="Блок-схема: магнитный диск 19"/>
            <p:cNvGrpSpPr/>
            <p:nvPr/>
          </p:nvGrpSpPr>
          <p:grpSpPr>
            <a:xfrm>
              <a:off x="-1" y="0"/>
              <a:ext cx="1727101" cy="1897324"/>
              <a:chOff x="0" y="0"/>
              <a:chExt cx="1727100" cy="1897323"/>
            </a:xfrm>
          </p:grpSpPr>
          <p:sp>
            <p:nvSpPr>
              <p:cNvPr id="972" name="Фигура"/>
              <p:cNvSpPr/>
              <p:nvPr/>
            </p:nvSpPr>
            <p:spPr>
              <a:xfrm>
                <a:off x="0" y="-1"/>
                <a:ext cx="1727100" cy="18973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3600"/>
                    </a:moveTo>
                    <a:cubicBezTo>
                      <a:pt x="0" y="1612"/>
                      <a:pt x="4835" y="0"/>
                      <a:pt x="10800" y="0"/>
                    </a:cubicBezTo>
                    <a:cubicBezTo>
                      <a:pt x="16765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6765" y="21600"/>
                      <a:pt x="10800" y="21600"/>
                    </a:cubicBezTo>
                    <a:cubicBezTo>
                      <a:pt x="4835" y="21600"/>
                      <a:pt x="0" y="19988"/>
                      <a:pt x="0" y="180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392" tIns="91392" rIns="91392" bIns="91392" numCol="1" anchor="ctr">
                <a:noAutofit/>
              </a:bodyPr>
              <a:lstStyle/>
              <a:p>
                <a:pPr algn="ctr" defTabSz="1828800">
                  <a:defRPr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73" name="Фигура"/>
              <p:cNvSpPr/>
              <p:nvPr/>
            </p:nvSpPr>
            <p:spPr>
              <a:xfrm>
                <a:off x="0" y="-1"/>
                <a:ext cx="1727100" cy="18973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3600"/>
                    </a:moveTo>
                    <a:cubicBezTo>
                      <a:pt x="21600" y="5588"/>
                      <a:pt x="16765" y="7200"/>
                      <a:pt x="10800" y="7200"/>
                    </a:cubicBezTo>
                    <a:cubicBezTo>
                      <a:pt x="4835" y="7200"/>
                      <a:pt x="0" y="5588"/>
                      <a:pt x="0" y="3600"/>
                    </a:cubicBezTo>
                    <a:moveTo>
                      <a:pt x="0" y="3600"/>
                    </a:moveTo>
                    <a:cubicBezTo>
                      <a:pt x="0" y="1612"/>
                      <a:pt x="4835" y="0"/>
                      <a:pt x="10800" y="0"/>
                    </a:cubicBezTo>
                    <a:cubicBezTo>
                      <a:pt x="16765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6765" y="21600"/>
                      <a:pt x="10800" y="21600"/>
                    </a:cubicBezTo>
                    <a:cubicBezTo>
                      <a:pt x="4835" y="21600"/>
                      <a:pt x="0" y="19988"/>
                      <a:pt x="0" y="18000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91392" tIns="91392" rIns="91392" bIns="91392" numCol="1" anchor="ctr">
                <a:noAutofit/>
              </a:bodyPr>
              <a:lstStyle/>
              <a:p>
                <a:pPr algn="ctr" defTabSz="1828800">
                  <a:defRPr sz="2800"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975" name="TextBox 33"/>
            <p:cNvSpPr txBox="1"/>
            <p:nvPr/>
          </p:nvSpPr>
          <p:spPr>
            <a:xfrm>
              <a:off x="0" y="2169481"/>
              <a:ext cx="1956512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1828800">
                <a:defRPr sz="3200"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lvl1pPr>
            </a:lstStyle>
            <a:p>
              <a:pPr/>
              <a:r>
                <a:t>Storage-N</a:t>
              </a:r>
            </a:p>
          </p:txBody>
        </p:sp>
      </p:grpSp>
      <p:grpSp>
        <p:nvGrpSpPr>
          <p:cNvPr id="981" name="Группа 42"/>
          <p:cNvGrpSpPr/>
          <p:nvPr/>
        </p:nvGrpSpPr>
        <p:grpSpPr>
          <a:xfrm>
            <a:off x="21177557" y="7886164"/>
            <a:ext cx="1940663" cy="2677482"/>
            <a:chOff x="0" y="0"/>
            <a:chExt cx="1940661" cy="2677481"/>
          </a:xfrm>
        </p:grpSpPr>
        <p:grpSp>
          <p:nvGrpSpPr>
            <p:cNvPr id="979" name="Блок-схема: магнитный диск 43"/>
            <p:cNvGrpSpPr/>
            <p:nvPr/>
          </p:nvGrpSpPr>
          <p:grpSpPr>
            <a:xfrm>
              <a:off x="0" y="0"/>
              <a:ext cx="1727101" cy="1897324"/>
              <a:chOff x="0" y="0"/>
              <a:chExt cx="1727100" cy="1897323"/>
            </a:xfrm>
          </p:grpSpPr>
          <p:sp>
            <p:nvSpPr>
              <p:cNvPr id="977" name="Фигура"/>
              <p:cNvSpPr/>
              <p:nvPr/>
            </p:nvSpPr>
            <p:spPr>
              <a:xfrm>
                <a:off x="0" y="-1"/>
                <a:ext cx="1727100" cy="18973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3600"/>
                    </a:moveTo>
                    <a:cubicBezTo>
                      <a:pt x="0" y="1612"/>
                      <a:pt x="4835" y="0"/>
                      <a:pt x="10800" y="0"/>
                    </a:cubicBezTo>
                    <a:cubicBezTo>
                      <a:pt x="16765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6765" y="21600"/>
                      <a:pt x="10800" y="21600"/>
                    </a:cubicBezTo>
                    <a:cubicBezTo>
                      <a:pt x="4835" y="21600"/>
                      <a:pt x="0" y="19988"/>
                      <a:pt x="0" y="180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392" tIns="91392" rIns="91392" bIns="91392" numCol="1" anchor="ctr">
                <a:noAutofit/>
              </a:bodyPr>
              <a:lstStyle/>
              <a:p>
                <a:pPr algn="ctr" defTabSz="1828800">
                  <a:defRPr sz="2800">
                    <a:solidFill>
                      <a:srgbClr val="EF1C23"/>
                    </a:solidFill>
                  </a:defRPr>
                </a:pPr>
              </a:p>
            </p:txBody>
          </p:sp>
          <p:sp>
            <p:nvSpPr>
              <p:cNvPr id="978" name="Фигура"/>
              <p:cNvSpPr/>
              <p:nvPr/>
            </p:nvSpPr>
            <p:spPr>
              <a:xfrm>
                <a:off x="0" y="-1"/>
                <a:ext cx="1727100" cy="18973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3600"/>
                    </a:moveTo>
                    <a:cubicBezTo>
                      <a:pt x="21600" y="5588"/>
                      <a:pt x="16765" y="7200"/>
                      <a:pt x="10800" y="7200"/>
                    </a:cubicBezTo>
                    <a:cubicBezTo>
                      <a:pt x="4835" y="7200"/>
                      <a:pt x="0" y="5588"/>
                      <a:pt x="0" y="3600"/>
                    </a:cubicBezTo>
                    <a:moveTo>
                      <a:pt x="0" y="3600"/>
                    </a:moveTo>
                    <a:cubicBezTo>
                      <a:pt x="0" y="1612"/>
                      <a:pt x="4835" y="0"/>
                      <a:pt x="10800" y="0"/>
                    </a:cubicBezTo>
                    <a:cubicBezTo>
                      <a:pt x="16765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6765" y="21600"/>
                      <a:pt x="10800" y="21600"/>
                    </a:cubicBezTo>
                    <a:cubicBezTo>
                      <a:pt x="4835" y="21600"/>
                      <a:pt x="0" y="19988"/>
                      <a:pt x="0" y="18000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EF1C23"/>
                </a:solidFill>
                <a:prstDash val="solid"/>
                <a:round/>
              </a:ln>
              <a:effectLst/>
            </p:spPr>
            <p:txBody>
              <a:bodyPr wrap="square" lIns="91392" tIns="91392" rIns="91392" bIns="91392" numCol="1" anchor="ctr">
                <a:noAutofit/>
              </a:bodyPr>
              <a:lstStyle/>
              <a:p>
                <a:pPr algn="ctr" defTabSz="1828800">
                  <a:defRPr sz="2800">
                    <a:solidFill>
                      <a:srgbClr val="EF1C23"/>
                    </a:solidFill>
                  </a:defRPr>
                </a:pPr>
              </a:p>
            </p:txBody>
          </p:sp>
        </p:grpSp>
        <p:sp>
          <p:nvSpPr>
            <p:cNvPr id="980" name="TextBox 44"/>
            <p:cNvSpPr txBox="1"/>
            <p:nvPr/>
          </p:nvSpPr>
          <p:spPr>
            <a:xfrm>
              <a:off x="0" y="2169481"/>
              <a:ext cx="1940662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1828800">
                <a:defRPr sz="3200">
                  <a:solidFill>
                    <a:srgbClr val="EF1C23"/>
                  </a:solidFill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lvl1pPr>
            </a:lstStyle>
            <a:p>
              <a:pPr/>
              <a:r>
                <a:t>Dictionary</a:t>
              </a:r>
            </a:p>
          </p:txBody>
        </p:sp>
      </p:grpSp>
      <p:sp>
        <p:nvSpPr>
          <p:cNvPr id="982" name="TextBox 21"/>
          <p:cNvSpPr txBox="1"/>
          <p:nvPr/>
        </p:nvSpPr>
        <p:spPr>
          <a:xfrm>
            <a:off x="1766919" y="3581389"/>
            <a:ext cx="12002866" cy="1198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2" tIns="91392" rIns="91392" bIns="91392">
            <a:spAutoFit/>
          </a:bodyPr>
          <a:lstStyle>
            <a:lvl1pPr defTabSz="1828800">
              <a:defRPr sz="5600">
                <a:latin typeface="TTTravels-DemiBold"/>
                <a:ea typeface="TTTravels-DemiBold"/>
                <a:cs typeface="TTTravels-DemiBold"/>
                <a:sym typeface="TTTravels-DemiBold"/>
              </a:defRPr>
            </a:lvl1pPr>
          </a:lstStyle>
          <a:p>
            <a:pPr/>
            <a:r>
              <a:t>Проблемы</a:t>
            </a:r>
          </a:p>
        </p:txBody>
      </p:sp>
      <p:sp>
        <p:nvSpPr>
          <p:cNvPr id="983" name="TextBox 24"/>
          <p:cNvSpPr txBox="1"/>
          <p:nvPr/>
        </p:nvSpPr>
        <p:spPr>
          <a:xfrm>
            <a:off x="15290868" y="8927425"/>
            <a:ext cx="513540" cy="1071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2" tIns="91392" rIns="91392" bIns="91392">
            <a:spAutoFit/>
          </a:bodyPr>
          <a:lstStyle>
            <a:lvl1pPr defTabSz="1828800">
              <a:defRPr sz="5600">
                <a:latin typeface="VK Sans Display Regular"/>
                <a:ea typeface="VK Sans Display Regular"/>
                <a:cs typeface="VK Sans Display Regular"/>
                <a:sym typeface="VK Sans Display Regular"/>
              </a:defRPr>
            </a:lvl1pPr>
          </a:lstStyle>
          <a:p>
            <a:pPr/>
            <a:r>
              <a:t>…</a:t>
            </a:r>
          </a:p>
        </p:txBody>
      </p:sp>
      <p:pic>
        <p:nvPicPr>
          <p:cNvPr id="984" name="Рисунок 6" descr="Рисунок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09332" y="8658763"/>
            <a:ext cx="863551" cy="8635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Заголовок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SPOF</a:t>
            </a:r>
          </a:p>
        </p:txBody>
      </p:sp>
      <p:sp>
        <p:nvSpPr>
          <p:cNvPr id="990" name="Нажмите дважды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91" name="Нижний колонтитул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92" name="00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pSp>
        <p:nvGrpSpPr>
          <p:cNvPr id="998" name="Группа 34"/>
          <p:cNvGrpSpPr/>
          <p:nvPr/>
        </p:nvGrpSpPr>
        <p:grpSpPr>
          <a:xfrm>
            <a:off x="10349924" y="4030773"/>
            <a:ext cx="1799064" cy="1799063"/>
            <a:chOff x="0" y="0"/>
            <a:chExt cx="1799062" cy="1799062"/>
          </a:xfrm>
        </p:grpSpPr>
        <p:sp>
          <p:nvSpPr>
            <p:cNvPr id="993" name="Овал 35"/>
            <p:cNvSpPr/>
            <p:nvPr/>
          </p:nvSpPr>
          <p:spPr>
            <a:xfrm>
              <a:off x="-1" y="-1"/>
              <a:ext cx="1799064" cy="1799064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94" name="Стрелка: вправо 36"/>
            <p:cNvSpPr/>
            <p:nvPr/>
          </p:nvSpPr>
          <p:spPr>
            <a:xfrm rot="8100000">
              <a:off x="225132" y="1077482"/>
              <a:ext cx="647664" cy="34114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95" name="Стрелка: вправо 37"/>
            <p:cNvSpPr/>
            <p:nvPr/>
          </p:nvSpPr>
          <p:spPr>
            <a:xfrm flipH="1" rot="2700000">
              <a:off x="893660" y="1035964"/>
              <a:ext cx="647663" cy="34114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96" name="Стрелка: вправо 38"/>
            <p:cNvSpPr/>
            <p:nvPr/>
          </p:nvSpPr>
          <p:spPr>
            <a:xfrm flipH="1" rot="8100000">
              <a:off x="935178" y="377139"/>
              <a:ext cx="647664" cy="34114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97" name="Стрелка: вправо 39"/>
            <p:cNvSpPr/>
            <p:nvPr/>
          </p:nvSpPr>
          <p:spPr>
            <a:xfrm flipH="1" rot="13500000">
              <a:off x="266651" y="418657"/>
              <a:ext cx="647663" cy="34114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18" name="Прямая со стрелкой 4"/>
          <p:cNvSpPr/>
          <p:nvPr/>
        </p:nvSpPr>
        <p:spPr>
          <a:xfrm>
            <a:off x="13453757" y="6755433"/>
            <a:ext cx="837833" cy="14818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38100">
            <a:solidFill>
              <a:schemeClr val="accent1"/>
            </a:solidFill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019" name="Прямая со стрелкой 23"/>
          <p:cNvSpPr/>
          <p:nvPr/>
        </p:nvSpPr>
        <p:spPr>
          <a:xfrm>
            <a:off x="11031176" y="6755433"/>
            <a:ext cx="683236" cy="1484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38100">
            <a:solidFill>
              <a:schemeClr val="accent1"/>
            </a:solidFill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grpSp>
        <p:nvGrpSpPr>
          <p:cNvPr id="1005" name="Группа 11"/>
          <p:cNvGrpSpPr/>
          <p:nvPr/>
        </p:nvGrpSpPr>
        <p:grpSpPr>
          <a:xfrm>
            <a:off x="9558569" y="8167775"/>
            <a:ext cx="1778509" cy="2677483"/>
            <a:chOff x="0" y="0"/>
            <a:chExt cx="1778507" cy="2677481"/>
          </a:xfrm>
        </p:grpSpPr>
        <p:grpSp>
          <p:nvGrpSpPr>
            <p:cNvPr id="1003" name="Блок-схема: магнитный диск 28"/>
            <p:cNvGrpSpPr/>
            <p:nvPr/>
          </p:nvGrpSpPr>
          <p:grpSpPr>
            <a:xfrm>
              <a:off x="0" y="0"/>
              <a:ext cx="1727101" cy="1897324"/>
              <a:chOff x="0" y="0"/>
              <a:chExt cx="1727100" cy="1897323"/>
            </a:xfrm>
          </p:grpSpPr>
          <p:sp>
            <p:nvSpPr>
              <p:cNvPr id="1001" name="Фигура"/>
              <p:cNvSpPr/>
              <p:nvPr/>
            </p:nvSpPr>
            <p:spPr>
              <a:xfrm>
                <a:off x="0" y="-1"/>
                <a:ext cx="1727100" cy="18973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3600"/>
                    </a:moveTo>
                    <a:cubicBezTo>
                      <a:pt x="0" y="1612"/>
                      <a:pt x="4835" y="0"/>
                      <a:pt x="10800" y="0"/>
                    </a:cubicBezTo>
                    <a:cubicBezTo>
                      <a:pt x="16765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6765" y="21600"/>
                      <a:pt x="10800" y="21600"/>
                    </a:cubicBezTo>
                    <a:cubicBezTo>
                      <a:pt x="4835" y="21600"/>
                      <a:pt x="0" y="19988"/>
                      <a:pt x="0" y="180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392" tIns="91392" rIns="91392" bIns="91392" numCol="1" anchor="ctr">
                <a:noAutofit/>
              </a:bodyPr>
              <a:lstStyle/>
              <a:p>
                <a:pPr algn="ctr" defTabSz="1828800">
                  <a:defRPr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002" name="Фигура"/>
              <p:cNvSpPr/>
              <p:nvPr/>
            </p:nvSpPr>
            <p:spPr>
              <a:xfrm>
                <a:off x="0" y="-1"/>
                <a:ext cx="1727100" cy="18973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3600"/>
                    </a:moveTo>
                    <a:cubicBezTo>
                      <a:pt x="21600" y="5588"/>
                      <a:pt x="16765" y="7200"/>
                      <a:pt x="10800" y="7200"/>
                    </a:cubicBezTo>
                    <a:cubicBezTo>
                      <a:pt x="4835" y="7200"/>
                      <a:pt x="0" y="5588"/>
                      <a:pt x="0" y="3600"/>
                    </a:cubicBezTo>
                    <a:moveTo>
                      <a:pt x="0" y="3600"/>
                    </a:moveTo>
                    <a:cubicBezTo>
                      <a:pt x="0" y="1612"/>
                      <a:pt x="4835" y="0"/>
                      <a:pt x="10800" y="0"/>
                    </a:cubicBezTo>
                    <a:cubicBezTo>
                      <a:pt x="16765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6765" y="21600"/>
                      <a:pt x="10800" y="21600"/>
                    </a:cubicBezTo>
                    <a:cubicBezTo>
                      <a:pt x="4835" y="21600"/>
                      <a:pt x="0" y="19988"/>
                      <a:pt x="0" y="18000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91392" tIns="91392" rIns="91392" bIns="91392" numCol="1" anchor="ctr">
                <a:noAutofit/>
              </a:bodyPr>
              <a:lstStyle/>
              <a:p>
                <a:pPr algn="ctr" defTabSz="1828800">
                  <a:defRPr sz="2800"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1004" name="TextBox 10"/>
            <p:cNvSpPr txBox="1"/>
            <p:nvPr/>
          </p:nvSpPr>
          <p:spPr>
            <a:xfrm>
              <a:off x="0" y="2169481"/>
              <a:ext cx="1778509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1828800">
                <a:defRPr sz="3200"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lvl1pPr>
            </a:lstStyle>
            <a:p>
              <a:pPr/>
              <a:r>
                <a:t>Storage-1</a:t>
              </a:r>
            </a:p>
          </p:txBody>
        </p:sp>
      </p:grpSp>
      <p:grpSp>
        <p:nvGrpSpPr>
          <p:cNvPr id="1010" name="Группа 12"/>
          <p:cNvGrpSpPr/>
          <p:nvPr/>
        </p:nvGrpSpPr>
        <p:grpSpPr>
          <a:xfrm>
            <a:off x="14030930" y="8167775"/>
            <a:ext cx="1956512" cy="2677483"/>
            <a:chOff x="0" y="0"/>
            <a:chExt cx="1956511" cy="2677481"/>
          </a:xfrm>
        </p:grpSpPr>
        <p:grpSp>
          <p:nvGrpSpPr>
            <p:cNvPr id="1008" name="Блок-схема: магнитный диск 19"/>
            <p:cNvGrpSpPr/>
            <p:nvPr/>
          </p:nvGrpSpPr>
          <p:grpSpPr>
            <a:xfrm>
              <a:off x="-1" y="0"/>
              <a:ext cx="1727101" cy="1897324"/>
              <a:chOff x="0" y="0"/>
              <a:chExt cx="1727100" cy="1897323"/>
            </a:xfrm>
          </p:grpSpPr>
          <p:sp>
            <p:nvSpPr>
              <p:cNvPr id="1006" name="Фигура"/>
              <p:cNvSpPr/>
              <p:nvPr/>
            </p:nvSpPr>
            <p:spPr>
              <a:xfrm>
                <a:off x="0" y="-1"/>
                <a:ext cx="1727100" cy="18973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3600"/>
                    </a:moveTo>
                    <a:cubicBezTo>
                      <a:pt x="0" y="1612"/>
                      <a:pt x="4835" y="0"/>
                      <a:pt x="10800" y="0"/>
                    </a:cubicBezTo>
                    <a:cubicBezTo>
                      <a:pt x="16765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6765" y="21600"/>
                      <a:pt x="10800" y="21600"/>
                    </a:cubicBezTo>
                    <a:cubicBezTo>
                      <a:pt x="4835" y="21600"/>
                      <a:pt x="0" y="19988"/>
                      <a:pt x="0" y="180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392" tIns="91392" rIns="91392" bIns="91392" numCol="1" anchor="ctr">
                <a:noAutofit/>
              </a:bodyPr>
              <a:lstStyle/>
              <a:p>
                <a:pPr algn="ctr" defTabSz="1828800">
                  <a:defRPr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007" name="Фигура"/>
              <p:cNvSpPr/>
              <p:nvPr/>
            </p:nvSpPr>
            <p:spPr>
              <a:xfrm>
                <a:off x="0" y="-1"/>
                <a:ext cx="1727100" cy="18973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3600"/>
                    </a:moveTo>
                    <a:cubicBezTo>
                      <a:pt x="21600" y="5588"/>
                      <a:pt x="16765" y="7200"/>
                      <a:pt x="10800" y="7200"/>
                    </a:cubicBezTo>
                    <a:cubicBezTo>
                      <a:pt x="4835" y="7200"/>
                      <a:pt x="0" y="5588"/>
                      <a:pt x="0" y="3600"/>
                    </a:cubicBezTo>
                    <a:moveTo>
                      <a:pt x="0" y="3600"/>
                    </a:moveTo>
                    <a:cubicBezTo>
                      <a:pt x="0" y="1612"/>
                      <a:pt x="4835" y="0"/>
                      <a:pt x="10800" y="0"/>
                    </a:cubicBezTo>
                    <a:cubicBezTo>
                      <a:pt x="16765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6765" y="21600"/>
                      <a:pt x="10800" y="21600"/>
                    </a:cubicBezTo>
                    <a:cubicBezTo>
                      <a:pt x="4835" y="21600"/>
                      <a:pt x="0" y="19988"/>
                      <a:pt x="0" y="18000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91392" tIns="91392" rIns="91392" bIns="91392" numCol="1" anchor="ctr">
                <a:noAutofit/>
              </a:bodyPr>
              <a:lstStyle/>
              <a:p>
                <a:pPr algn="ctr" defTabSz="1828800">
                  <a:defRPr sz="2800"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1009" name="TextBox 33"/>
            <p:cNvSpPr txBox="1"/>
            <p:nvPr/>
          </p:nvSpPr>
          <p:spPr>
            <a:xfrm>
              <a:off x="0" y="2169481"/>
              <a:ext cx="1956512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1828800">
                <a:defRPr sz="3200"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lvl1pPr>
            </a:lstStyle>
            <a:p>
              <a:pPr/>
              <a:r>
                <a:t>Storage-N</a:t>
              </a:r>
            </a:p>
          </p:txBody>
        </p:sp>
      </p:grpSp>
      <p:grpSp>
        <p:nvGrpSpPr>
          <p:cNvPr id="1015" name="Группа 42"/>
          <p:cNvGrpSpPr/>
          <p:nvPr/>
        </p:nvGrpSpPr>
        <p:grpSpPr>
          <a:xfrm>
            <a:off x="13017103" y="4073079"/>
            <a:ext cx="1940665" cy="2586969"/>
            <a:chOff x="0" y="0"/>
            <a:chExt cx="1940663" cy="2586968"/>
          </a:xfrm>
        </p:grpSpPr>
        <p:grpSp>
          <p:nvGrpSpPr>
            <p:cNvPr id="1013" name="Блок-схема: магнитный диск 43"/>
            <p:cNvGrpSpPr/>
            <p:nvPr/>
          </p:nvGrpSpPr>
          <p:grpSpPr>
            <a:xfrm>
              <a:off x="0" y="0"/>
              <a:ext cx="1651878" cy="1814683"/>
              <a:chOff x="-2" y="0"/>
              <a:chExt cx="1651877" cy="1814682"/>
            </a:xfrm>
          </p:grpSpPr>
          <p:sp>
            <p:nvSpPr>
              <p:cNvPr id="1011" name="Фигура"/>
              <p:cNvSpPr/>
              <p:nvPr/>
            </p:nvSpPr>
            <p:spPr>
              <a:xfrm>
                <a:off x="-3" y="0"/>
                <a:ext cx="1651879" cy="18146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3600"/>
                    </a:moveTo>
                    <a:cubicBezTo>
                      <a:pt x="0" y="1612"/>
                      <a:pt x="4835" y="0"/>
                      <a:pt x="10800" y="0"/>
                    </a:cubicBezTo>
                    <a:cubicBezTo>
                      <a:pt x="16765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6765" y="21600"/>
                      <a:pt x="10800" y="21600"/>
                    </a:cubicBezTo>
                    <a:cubicBezTo>
                      <a:pt x="4835" y="21600"/>
                      <a:pt x="0" y="19988"/>
                      <a:pt x="0" y="180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392" tIns="91392" rIns="91392" bIns="91392" numCol="1" anchor="ctr">
                <a:noAutofit/>
              </a:bodyPr>
              <a:lstStyle/>
              <a:p>
                <a:pPr algn="ctr" defTabSz="1828800">
                  <a:defRPr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012" name="Фигура"/>
              <p:cNvSpPr/>
              <p:nvPr/>
            </p:nvSpPr>
            <p:spPr>
              <a:xfrm>
                <a:off x="-3" y="0"/>
                <a:ext cx="1651879" cy="18146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3600"/>
                    </a:moveTo>
                    <a:cubicBezTo>
                      <a:pt x="21600" y="5588"/>
                      <a:pt x="16765" y="7200"/>
                      <a:pt x="10800" y="7200"/>
                    </a:cubicBezTo>
                    <a:cubicBezTo>
                      <a:pt x="4835" y="7200"/>
                      <a:pt x="0" y="5588"/>
                      <a:pt x="0" y="3600"/>
                    </a:cubicBezTo>
                    <a:moveTo>
                      <a:pt x="0" y="3600"/>
                    </a:moveTo>
                    <a:cubicBezTo>
                      <a:pt x="0" y="1612"/>
                      <a:pt x="4835" y="0"/>
                      <a:pt x="10800" y="0"/>
                    </a:cubicBezTo>
                    <a:cubicBezTo>
                      <a:pt x="16765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6765" y="21600"/>
                      <a:pt x="10800" y="21600"/>
                    </a:cubicBezTo>
                    <a:cubicBezTo>
                      <a:pt x="4835" y="21600"/>
                      <a:pt x="0" y="19988"/>
                      <a:pt x="0" y="18000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91392" tIns="91392" rIns="91392" bIns="91392" numCol="1" anchor="ctr">
                <a:noAutofit/>
              </a:bodyPr>
              <a:lstStyle/>
              <a:p>
                <a:pPr algn="ctr" defTabSz="1828800">
                  <a:defRPr sz="2800"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1014" name="TextBox 44"/>
            <p:cNvSpPr txBox="1"/>
            <p:nvPr/>
          </p:nvSpPr>
          <p:spPr>
            <a:xfrm>
              <a:off x="2" y="2078968"/>
              <a:ext cx="1940662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defTabSz="1828800">
                <a:defRPr sz="3200"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lvl1pPr>
            </a:lstStyle>
            <a:p>
              <a:pPr/>
              <a:r>
                <a:t>Dictionary</a:t>
              </a:r>
            </a:p>
          </p:txBody>
        </p:sp>
      </p:grpSp>
      <p:sp>
        <p:nvSpPr>
          <p:cNvPr id="1016" name="Прямоугольник: скругленные углы 2"/>
          <p:cNvSpPr/>
          <p:nvPr/>
        </p:nvSpPr>
        <p:spPr>
          <a:xfrm>
            <a:off x="9393864" y="3383186"/>
            <a:ext cx="6202415" cy="3353242"/>
          </a:xfrm>
          <a:prstGeom prst="roundRect">
            <a:avLst>
              <a:gd name="adj" fmla="val 10629"/>
            </a:avLst>
          </a:prstGeom>
          <a:ln w="38100">
            <a:solidFill>
              <a:schemeClr val="accent1"/>
            </a:solidFill>
          </a:ln>
        </p:spPr>
        <p:txBody>
          <a:bodyPr lIns="91392" tIns="91392" rIns="91392" bIns="91392" anchor="ctr"/>
          <a:lstStyle/>
          <a:p>
            <a:pPr algn="ctr" defTabSz="1828800">
              <a:defRPr sz="2800">
                <a:solidFill>
                  <a:srgbClr val="FFFFFF"/>
                </a:solidFill>
              </a:defRPr>
            </a:pPr>
          </a:p>
        </p:txBody>
      </p:sp>
      <p:sp>
        <p:nvSpPr>
          <p:cNvPr id="1017" name="TextBox 22"/>
          <p:cNvSpPr txBox="1"/>
          <p:nvPr/>
        </p:nvSpPr>
        <p:spPr>
          <a:xfrm>
            <a:off x="12377038" y="9385403"/>
            <a:ext cx="513540" cy="1071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2" tIns="91392" rIns="91392" bIns="91392">
            <a:spAutoFit/>
          </a:bodyPr>
          <a:lstStyle>
            <a:lvl1pPr defTabSz="1828800">
              <a:defRPr sz="5600">
                <a:latin typeface="VK Sans Display Regular"/>
                <a:ea typeface="VK Sans Display Regular"/>
                <a:cs typeface="VK Sans Display Regular"/>
                <a:sym typeface="VK Sans Display Regular"/>
              </a:defRPr>
            </a:lvl1pPr>
          </a:lstStyle>
          <a:p>
            <a:pPr/>
            <a:r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SPOF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SPOF</a:t>
            </a:r>
          </a:p>
        </p:txBody>
      </p:sp>
      <p:sp>
        <p:nvSpPr>
          <p:cNvPr id="1022" name="Решение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50244" indent="-550244" defTabSz="1792046">
              <a:spcBef>
                <a:spcPts val="500"/>
              </a:spcBef>
              <a:buSzPct val="100000"/>
              <a:buChar char="•"/>
              <a:defRPr sz="5488">
                <a:latin typeface="TTTravels-DemiBold"/>
                <a:ea typeface="TTTravels-DemiBold"/>
                <a:cs typeface="TTTravels-DemiBold"/>
                <a:sym typeface="TTTravels-DemiBold"/>
              </a:defRPr>
            </a:pPr>
            <a:r>
              <a:t>Решение:</a:t>
            </a:r>
          </a:p>
          <a:p>
            <a:pPr marL="550244" indent="-550244" defTabSz="1792046">
              <a:spcBef>
                <a:spcPts val="500"/>
              </a:spcBef>
              <a:buSzPct val="100000"/>
              <a:buChar char="•"/>
              <a:defRPr sz="5488"/>
            </a:pPr>
            <a:r>
              <a:t>Храним неизменяемые данные на роутерах</a:t>
            </a:r>
          </a:p>
          <a:p>
            <a:pPr marL="550244" indent="-550244" defTabSz="1792046">
              <a:spcBef>
                <a:spcPts val="500"/>
              </a:spcBef>
              <a:buSzPct val="100000"/>
              <a:buChar char="•"/>
              <a:defRPr sz="5488"/>
            </a:pPr>
            <a:r>
              <a:t>Если уже попали в ситуацию с SPOF — повышаем доступность репликасета </a:t>
            </a:r>
          </a:p>
          <a:p>
            <a:pPr lvl="2" marL="1297004" indent="-550244" defTabSz="1792046">
              <a:spcBef>
                <a:spcPts val="500"/>
              </a:spcBef>
              <a:buSzPct val="100000"/>
              <a:buChar char="•"/>
              <a:defRPr sz="5488">
                <a:latin typeface="TTTravels-DemiBold"/>
                <a:ea typeface="TTTravels-DemiBold"/>
                <a:cs typeface="TTTravels-DemiBold"/>
                <a:sym typeface="TTTravels-DemiBold"/>
              </a:defRPr>
            </a:pPr>
            <a:r>
              <a:rPr>
                <a:latin typeface="TTTravels-Regular"/>
                <a:ea typeface="TTTravels-Regular"/>
                <a:cs typeface="TTTravels-Regular"/>
                <a:sym typeface="TTTravels-Regular"/>
              </a:rPr>
              <a:t>дополнительные реплики + callbro</a:t>
            </a:r>
            <a:endParaRPr>
              <a:latin typeface="TTTravels-Regular"/>
              <a:ea typeface="TTTravels-Regular"/>
              <a:cs typeface="TTTravels-Regular"/>
              <a:sym typeface="TTTravels-Regular"/>
            </a:endParaRPr>
          </a:p>
          <a:p>
            <a:pPr lvl="2" marL="1297004" indent="-550244" defTabSz="1792046">
              <a:spcBef>
                <a:spcPts val="500"/>
              </a:spcBef>
              <a:buSzPct val="100000"/>
              <a:buChar char="•"/>
              <a:defRPr sz="5488">
                <a:latin typeface="TTTravels-DemiBold"/>
                <a:ea typeface="TTTravels-DemiBold"/>
                <a:cs typeface="TTTravels-DemiBold"/>
                <a:sym typeface="TTTravels-DemiBold"/>
              </a:defRPr>
            </a:pPr>
            <a:r>
              <a:rPr>
                <a:latin typeface="TTTravels-Regular"/>
                <a:ea typeface="TTTravels-Regular"/>
                <a:cs typeface="TTTravels-Regular"/>
                <a:sym typeface="TTTravels-Regular"/>
              </a:rPr>
              <a:t>мастер-мастер + триггеры</a:t>
            </a:r>
            <a:endParaRPr>
              <a:latin typeface="TTTravels-Regular"/>
              <a:ea typeface="TTTravels-Regular"/>
              <a:cs typeface="TTTravels-Regular"/>
              <a:sym typeface="TTTravels-Regular"/>
            </a:endParaRPr>
          </a:p>
          <a:p>
            <a:pPr lvl="2" marL="1297004" indent="-550244" defTabSz="1792046">
              <a:spcBef>
                <a:spcPts val="500"/>
              </a:spcBef>
              <a:buSzPct val="100000"/>
              <a:buChar char="•"/>
              <a:defRPr sz="5488">
                <a:latin typeface="TTTravels-DemiBold"/>
                <a:ea typeface="TTTravels-DemiBold"/>
                <a:cs typeface="TTTravels-DemiBold"/>
                <a:sym typeface="TTTravels-DemiBold"/>
              </a:defRPr>
            </a:pPr>
            <a:r>
              <a:rPr>
                <a:latin typeface="TTTravels-Regular"/>
                <a:ea typeface="TTTravels-Regular"/>
                <a:cs typeface="TTTravels-Regular"/>
                <a:sym typeface="TTTravels-Regular"/>
              </a:rPr>
              <a:t>синхронная репликация?</a:t>
            </a:r>
          </a:p>
        </p:txBody>
      </p:sp>
      <p:sp>
        <p:nvSpPr>
          <p:cNvPr id="1023" name="Нижний колонтитул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24" name="00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POF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SPOF</a:t>
            </a:r>
          </a:p>
        </p:txBody>
      </p:sp>
      <p:sp>
        <p:nvSpPr>
          <p:cNvPr id="1027" name="Что почитать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800">
                <a:latin typeface="TTTravels-DemiBold"/>
                <a:ea typeface="TTTravels-DemiBold"/>
                <a:cs typeface="TTTravels-DemiBold"/>
                <a:sym typeface="TTTravels-DemiBold"/>
              </a:defRPr>
            </a:pPr>
            <a:r>
              <a:t>Что почитать?</a:t>
            </a:r>
          </a:p>
          <a:p>
            <a:pPr marL="481263" indent="-481263">
              <a:buSzPct val="100000"/>
              <a:buChar char="•"/>
              <a:defRPr sz="4800"/>
            </a:pPr>
            <a:r>
              <a:rPr u="sng">
                <a:uFill>
                  <a:solidFill>
                    <a:srgbClr val="000000"/>
                  </a:solidFill>
                </a:uFill>
                <a:hlinkClick r:id="rId2" invalidUrl="" action="" tgtFrame="" tooltip="" history="1" highlightClick="0" endSnd="0"/>
              </a:rPr>
              <a:t>VShard Router</a:t>
            </a:r>
          </a:p>
          <a:p>
            <a:pPr marL="481263" indent="-481263">
              <a:buSzPct val="100000"/>
              <a:buChar char="•"/>
              <a:defRPr sz="4800"/>
            </a:pPr>
            <a:r>
              <a:rPr u="sng">
                <a:uFill>
                  <a:solidFill>
                    <a:srgbClr val="000000"/>
                  </a:solidFill>
                </a:uFill>
                <a:hlinkClick r:id="rId3" invalidUrl="" action="" tgtFrame="" tooltip="" history="1" highlightClick="0" endSnd="0"/>
              </a:rPr>
              <a:t>Масштабирование кластеров на Cartridge</a:t>
            </a:r>
          </a:p>
        </p:txBody>
      </p:sp>
      <p:sp>
        <p:nvSpPr>
          <p:cNvPr id="1028" name="Нижний колонтитул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29" name="00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Подзаголовок 1"/>
          <p:cNvSpPr txBox="1"/>
          <p:nvPr>
            <p:ph type="body" sz="quarter" idx="1"/>
          </p:nvPr>
        </p:nvSpPr>
        <p:spPr>
          <a:xfrm>
            <a:off x="3041999" y="1639790"/>
            <a:ext cx="3298476" cy="1463774"/>
          </a:xfrm>
          <a:prstGeom prst="rect">
            <a:avLst/>
          </a:prstGeom>
        </p:spPr>
        <p:txBody>
          <a:bodyPr/>
          <a:lstStyle>
            <a:lvl1pPr defTabSz="1517753">
              <a:defRPr sz="7968"/>
            </a:lvl1pPr>
          </a:lstStyle>
          <a:p>
            <a:pPr/>
            <a:r>
              <a:t>03</a:t>
            </a:r>
          </a:p>
        </p:txBody>
      </p:sp>
      <p:sp>
        <p:nvSpPr>
          <p:cNvPr id="1032" name="Текст 2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Неструктурированные данные</a:t>
            </a:r>
          </a:p>
        </p:txBody>
      </p:sp>
      <p:sp>
        <p:nvSpPr>
          <p:cNvPr id="1033" name="Текст 3"/>
          <p:cNvSpPr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Хранение данных, к которым нужно часто обращаться, без формата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Заголовок 3"/>
          <p:cNvSpPr txBox="1"/>
          <p:nvPr>
            <p:ph type="title"/>
          </p:nvPr>
        </p:nvSpPr>
        <p:spPr>
          <a:xfrm>
            <a:off x="1587599" y="547140"/>
            <a:ext cx="21232814" cy="1454699"/>
          </a:xfrm>
          <a:prstGeom prst="rect">
            <a:avLst/>
          </a:prstGeom>
        </p:spPr>
        <p:txBody>
          <a:bodyPr/>
          <a:lstStyle/>
          <a:p>
            <a:pPr/>
            <a:r>
              <a:t>Неструктурированные данные</a:t>
            </a:r>
          </a:p>
        </p:txBody>
      </p:sp>
      <p:sp>
        <p:nvSpPr>
          <p:cNvPr id="1036" name="Текст 4"/>
          <p:cNvSpPr txBox="1"/>
          <p:nvPr>
            <p:ph type="body" idx="1"/>
          </p:nvPr>
        </p:nvSpPr>
        <p:spPr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solidFill>
                  <a:srgbClr val="267F99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1080"/>
                </a:solidFill>
              </a:rPr>
              <a:t>box</a:t>
            </a:r>
            <a:r>
              <a:rPr>
                <a:solidFill>
                  <a:srgbClr val="000000"/>
                </a:solidFill>
              </a:rPr>
              <a:t>.</a:t>
            </a:r>
            <a:r>
              <a:t>space</a:t>
            </a:r>
            <a:r>
              <a:rPr>
                <a:solidFill>
                  <a:srgbClr val="000000"/>
                </a:solidFill>
              </a:rPr>
              <a:t>.</a:t>
            </a:r>
            <a:r>
              <a:t>storage1</a:t>
            </a:r>
            <a:r>
              <a:rPr>
                <a:solidFill>
                  <a:srgbClr val="0000FF"/>
                </a:solidFill>
              </a:rPr>
              <a:t>:</a:t>
            </a:r>
            <a:r>
              <a:rPr>
                <a:solidFill>
                  <a:srgbClr val="795E26"/>
                </a:solidFill>
              </a:rPr>
              <a:t>format</a:t>
            </a:r>
            <a:r>
              <a:rPr>
                <a:solidFill>
                  <a:srgbClr val="000000"/>
                </a:solidFill>
              </a:rPr>
              <a:t>({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{</a:t>
            </a:r>
            <a:r>
              <a:rPr>
                <a:solidFill>
                  <a:srgbClr val="267F99"/>
                </a:solidFill>
              </a:rPr>
              <a:t>name</a:t>
            </a:r>
            <a:r>
              <a:rPr>
                <a:solidFill>
                  <a:srgbClr val="000000"/>
                </a:solidFill>
              </a:rPr>
              <a:t> = </a:t>
            </a:r>
            <a:r>
              <a:t>'key'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267F99"/>
                </a:solidFill>
              </a:rPr>
              <a:t>type</a:t>
            </a:r>
            <a:r>
              <a:rPr>
                <a:solidFill>
                  <a:srgbClr val="000000"/>
                </a:solidFill>
              </a:rPr>
              <a:t> = </a:t>
            </a:r>
            <a:r>
              <a:t>'string'</a:t>
            </a:r>
            <a:r>
              <a:rPr>
                <a:solidFill>
                  <a:srgbClr val="000000"/>
                </a:solidFill>
              </a:rPr>
              <a:t>},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{</a:t>
            </a:r>
            <a:r>
              <a:rPr>
                <a:solidFill>
                  <a:srgbClr val="267F99"/>
                </a:solidFill>
              </a:rPr>
              <a:t>name</a:t>
            </a:r>
            <a:r>
              <a:rPr>
                <a:solidFill>
                  <a:srgbClr val="000000"/>
                </a:solidFill>
              </a:rPr>
              <a:t> = </a:t>
            </a:r>
            <a:r>
              <a:t>'value'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267F99"/>
                </a:solidFill>
              </a:rPr>
              <a:t>type</a:t>
            </a:r>
            <a:r>
              <a:rPr>
                <a:solidFill>
                  <a:srgbClr val="000000"/>
                </a:solidFill>
              </a:rPr>
              <a:t> = </a:t>
            </a:r>
            <a:r>
              <a:t>'any'</a:t>
            </a:r>
            <a:r>
              <a:rPr>
                <a:solidFill>
                  <a:srgbClr val="000000"/>
                </a:solidFill>
              </a:rPr>
              <a:t>},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})</a:t>
            </a: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solidFill>
                  <a:srgbClr val="267F99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solidFill>
                  <a:srgbClr val="267F99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solidFill>
                  <a:srgbClr val="267F99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1080"/>
                </a:solidFill>
              </a:rPr>
              <a:t>box</a:t>
            </a:r>
            <a:r>
              <a:rPr>
                <a:solidFill>
                  <a:srgbClr val="000000"/>
                </a:solidFill>
              </a:rPr>
              <a:t>.</a:t>
            </a:r>
            <a:r>
              <a:t>space</a:t>
            </a:r>
            <a:r>
              <a:rPr>
                <a:solidFill>
                  <a:srgbClr val="000000"/>
                </a:solidFill>
              </a:rPr>
              <a:t>.</a:t>
            </a:r>
            <a:r>
              <a:t>storage1</a:t>
            </a:r>
            <a:r>
              <a:rPr>
                <a:solidFill>
                  <a:srgbClr val="0000FF"/>
                </a:solidFill>
              </a:rPr>
              <a:t>:</a:t>
            </a:r>
            <a:r>
              <a:rPr>
                <a:solidFill>
                  <a:srgbClr val="795E26"/>
                </a:solidFill>
              </a:rPr>
              <a:t>create_index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A31515"/>
                </a:solidFill>
              </a:rPr>
              <a:t>'primary'</a:t>
            </a:r>
            <a:r>
              <a:rPr>
                <a:solidFill>
                  <a:srgbClr val="000000"/>
                </a:solidFill>
              </a:rPr>
              <a:t>, {</a:t>
            </a:r>
            <a:endParaRPr>
              <a:solidFill>
                <a:srgbClr val="000000"/>
              </a:solidFill>
            </a:endParaRPr>
          </a:p>
          <a:p>
            <a:pPr lvl="1" indent="228600" defTabSz="457200">
              <a:lnSpc>
                <a:spcPts val="5400"/>
              </a:lnSpc>
              <a:spcBef>
                <a:spcPts val="0"/>
              </a:spcBef>
              <a:defRPr b="0" sz="3000">
                <a:solidFill>
                  <a:srgbClr val="267F99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parts</a:t>
            </a:r>
            <a:r>
              <a:rPr>
                <a:solidFill>
                  <a:srgbClr val="000000"/>
                </a:solidFill>
              </a:rPr>
              <a:t> = {{</a:t>
            </a:r>
            <a:r>
              <a:t>field</a:t>
            </a:r>
            <a:r>
              <a:rPr>
                <a:solidFill>
                  <a:srgbClr val="000000"/>
                </a:solidFill>
              </a:rPr>
              <a:t> = </a:t>
            </a:r>
            <a:r>
              <a:rPr>
                <a:solidFill>
                  <a:srgbClr val="A31515"/>
                </a:solidFill>
              </a:rPr>
              <a:t>'key'</a:t>
            </a:r>
            <a:r>
              <a:rPr>
                <a:solidFill>
                  <a:srgbClr val="000000"/>
                </a:solidFill>
              </a:rPr>
              <a:t>}}, </a:t>
            </a:r>
            <a:endParaRPr>
              <a:solidFill>
                <a:srgbClr val="000000"/>
              </a:solidFill>
            </a:endParaRPr>
          </a:p>
          <a:p>
            <a:pPr lvl="1" indent="228600" defTabSz="457200">
              <a:lnSpc>
                <a:spcPts val="5400"/>
              </a:lnSpc>
              <a:spcBef>
                <a:spcPts val="0"/>
              </a:spcBef>
              <a:defRPr b="0" sz="3000">
                <a:solidFill>
                  <a:srgbClr val="267F99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if_not_exists</a:t>
            </a:r>
            <a:r>
              <a:rPr>
                <a:solidFill>
                  <a:srgbClr val="000000"/>
                </a:solidFill>
              </a:rPr>
              <a:t> = </a:t>
            </a:r>
            <a:r>
              <a:rPr>
                <a:solidFill>
                  <a:srgbClr val="0000FF"/>
                </a:solidFill>
              </a:rPr>
              <a:t>true</a:t>
            </a:r>
            <a:endParaRPr>
              <a:solidFill>
                <a:srgbClr val="0000FF"/>
              </a:solidFill>
            </a:endParaRP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})</a:t>
            </a: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</a:p>
        </p:txBody>
      </p:sp>
      <p:sp>
        <p:nvSpPr>
          <p:cNvPr id="1037" name="00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38" name="Нижний колонтитул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39" name="Текст 4"/>
          <p:cNvSpPr txBox="1"/>
          <p:nvPr/>
        </p:nvSpPr>
        <p:spPr>
          <a:xfrm>
            <a:off x="12945402" y="3074948"/>
            <a:ext cx="10951068" cy="76777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defTabSz="1828800">
              <a:defRPr sz="3000">
                <a:latin typeface="TTTravels-Regular"/>
                <a:ea typeface="TTTravels-Regular"/>
                <a:cs typeface="TTTravels-Regular"/>
                <a:sym typeface="TTTravels-Regula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Заголовок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Обо мне</a:t>
            </a:r>
          </a:p>
        </p:txBody>
      </p:sp>
      <p:sp>
        <p:nvSpPr>
          <p:cNvPr id="603" name="Нижний колонтитул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04" name="00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605" name="Игорь Золотарев, Tarantool Cartridge, версия 5.001.png" descr="Игорь Золотарев, Tarantool Cartridge, версия 5.0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5351" y="3383186"/>
            <a:ext cx="14200595" cy="7987839"/>
          </a:xfrm>
          <a:prstGeom prst="rect">
            <a:avLst/>
          </a:prstGeom>
          <a:ln w="63500">
            <a:solidFill>
              <a:srgbClr val="EF1C23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Заголовок 3"/>
          <p:cNvSpPr txBox="1"/>
          <p:nvPr>
            <p:ph type="title"/>
          </p:nvPr>
        </p:nvSpPr>
        <p:spPr>
          <a:xfrm>
            <a:off x="1587599" y="547140"/>
            <a:ext cx="21232814" cy="1454699"/>
          </a:xfrm>
          <a:prstGeom prst="rect">
            <a:avLst/>
          </a:prstGeom>
        </p:spPr>
        <p:txBody>
          <a:bodyPr/>
          <a:lstStyle/>
          <a:p>
            <a:pPr/>
            <a:r>
              <a:t>Неструктурированные данные</a:t>
            </a:r>
          </a:p>
        </p:txBody>
      </p:sp>
      <p:sp>
        <p:nvSpPr>
          <p:cNvPr id="1042" name="Текст 4"/>
          <p:cNvSpPr txBox="1"/>
          <p:nvPr>
            <p:ph type="body" idx="1"/>
          </p:nvPr>
        </p:nvSpPr>
        <p:spPr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solidFill>
                  <a:srgbClr val="267F99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1080"/>
                </a:solidFill>
              </a:rPr>
              <a:t>box</a:t>
            </a:r>
            <a:r>
              <a:rPr>
                <a:solidFill>
                  <a:srgbClr val="000000"/>
                </a:solidFill>
              </a:rPr>
              <a:t>.</a:t>
            </a:r>
            <a:r>
              <a:t>space</a:t>
            </a:r>
            <a:r>
              <a:rPr>
                <a:solidFill>
                  <a:srgbClr val="000000"/>
                </a:solidFill>
              </a:rPr>
              <a:t>.</a:t>
            </a:r>
            <a:r>
              <a:t>storage1</a:t>
            </a:r>
            <a:r>
              <a:rPr>
                <a:solidFill>
                  <a:srgbClr val="0000FF"/>
                </a:solidFill>
              </a:rPr>
              <a:t>:</a:t>
            </a:r>
            <a:r>
              <a:rPr>
                <a:solidFill>
                  <a:srgbClr val="795E26"/>
                </a:solidFill>
              </a:rPr>
              <a:t>format</a:t>
            </a:r>
            <a:r>
              <a:rPr>
                <a:solidFill>
                  <a:srgbClr val="000000"/>
                </a:solidFill>
              </a:rPr>
              <a:t>({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{</a:t>
            </a:r>
            <a:r>
              <a:rPr>
                <a:solidFill>
                  <a:srgbClr val="267F99"/>
                </a:solidFill>
              </a:rPr>
              <a:t>name</a:t>
            </a:r>
            <a:r>
              <a:rPr>
                <a:solidFill>
                  <a:srgbClr val="000000"/>
                </a:solidFill>
              </a:rPr>
              <a:t> = </a:t>
            </a:r>
            <a:r>
              <a:t>'key'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267F99"/>
                </a:solidFill>
              </a:rPr>
              <a:t>type</a:t>
            </a:r>
            <a:r>
              <a:rPr>
                <a:solidFill>
                  <a:srgbClr val="000000"/>
                </a:solidFill>
              </a:rPr>
              <a:t> = </a:t>
            </a:r>
            <a:r>
              <a:t>'string'</a:t>
            </a:r>
            <a:r>
              <a:rPr>
                <a:solidFill>
                  <a:srgbClr val="000000"/>
                </a:solidFill>
              </a:rPr>
              <a:t>},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{</a:t>
            </a:r>
            <a:r>
              <a:rPr>
                <a:solidFill>
                  <a:srgbClr val="267F99"/>
                </a:solidFill>
              </a:rPr>
              <a:t>name</a:t>
            </a:r>
            <a:r>
              <a:rPr>
                <a:solidFill>
                  <a:srgbClr val="000000"/>
                </a:solidFill>
              </a:rPr>
              <a:t> = </a:t>
            </a:r>
            <a:r>
              <a:t>'value'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267F99"/>
                </a:solidFill>
              </a:rPr>
              <a:t>type</a:t>
            </a:r>
            <a:r>
              <a:rPr>
                <a:solidFill>
                  <a:srgbClr val="000000"/>
                </a:solidFill>
              </a:rPr>
              <a:t> = </a:t>
            </a:r>
            <a:r>
              <a:t>'any'</a:t>
            </a:r>
            <a:r>
              <a:rPr>
                <a:solidFill>
                  <a:srgbClr val="000000"/>
                </a:solidFill>
              </a:rPr>
              <a:t>},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})</a:t>
            </a: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solidFill>
                  <a:srgbClr val="267F99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solidFill>
                  <a:srgbClr val="267F99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solidFill>
                  <a:srgbClr val="267F99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1080"/>
                </a:solidFill>
              </a:rPr>
              <a:t>box</a:t>
            </a:r>
            <a:r>
              <a:rPr>
                <a:solidFill>
                  <a:srgbClr val="000000"/>
                </a:solidFill>
              </a:rPr>
              <a:t>.</a:t>
            </a:r>
            <a:r>
              <a:t>space</a:t>
            </a:r>
            <a:r>
              <a:rPr>
                <a:solidFill>
                  <a:srgbClr val="000000"/>
                </a:solidFill>
              </a:rPr>
              <a:t>.</a:t>
            </a:r>
            <a:r>
              <a:t>storage1</a:t>
            </a:r>
            <a:r>
              <a:rPr>
                <a:solidFill>
                  <a:srgbClr val="0000FF"/>
                </a:solidFill>
              </a:rPr>
              <a:t>:</a:t>
            </a:r>
            <a:r>
              <a:rPr>
                <a:solidFill>
                  <a:srgbClr val="795E26"/>
                </a:solidFill>
              </a:rPr>
              <a:t>create_index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A31515"/>
                </a:solidFill>
              </a:rPr>
              <a:t>'primary'</a:t>
            </a:r>
            <a:r>
              <a:rPr>
                <a:solidFill>
                  <a:srgbClr val="000000"/>
                </a:solidFill>
              </a:rPr>
              <a:t>, {</a:t>
            </a:r>
            <a:endParaRPr>
              <a:solidFill>
                <a:srgbClr val="000000"/>
              </a:solidFill>
            </a:endParaRPr>
          </a:p>
          <a:p>
            <a:pPr lvl="1" indent="228600" defTabSz="457200">
              <a:lnSpc>
                <a:spcPts val="5400"/>
              </a:lnSpc>
              <a:spcBef>
                <a:spcPts val="0"/>
              </a:spcBef>
              <a:defRPr b="0" sz="3000">
                <a:solidFill>
                  <a:srgbClr val="267F99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parts</a:t>
            </a:r>
            <a:r>
              <a:rPr>
                <a:solidFill>
                  <a:srgbClr val="000000"/>
                </a:solidFill>
              </a:rPr>
              <a:t> = {{</a:t>
            </a:r>
            <a:r>
              <a:t>field</a:t>
            </a:r>
            <a:r>
              <a:rPr>
                <a:solidFill>
                  <a:srgbClr val="000000"/>
                </a:solidFill>
              </a:rPr>
              <a:t> = </a:t>
            </a:r>
            <a:r>
              <a:rPr>
                <a:solidFill>
                  <a:srgbClr val="A31515"/>
                </a:solidFill>
              </a:rPr>
              <a:t>'key'</a:t>
            </a:r>
            <a:r>
              <a:rPr>
                <a:solidFill>
                  <a:srgbClr val="000000"/>
                </a:solidFill>
              </a:rPr>
              <a:t>}}, </a:t>
            </a:r>
            <a:endParaRPr>
              <a:solidFill>
                <a:srgbClr val="000000"/>
              </a:solidFill>
            </a:endParaRPr>
          </a:p>
          <a:p>
            <a:pPr lvl="1" indent="228600" defTabSz="457200">
              <a:lnSpc>
                <a:spcPts val="5400"/>
              </a:lnSpc>
              <a:spcBef>
                <a:spcPts val="0"/>
              </a:spcBef>
              <a:defRPr b="0" sz="3000">
                <a:solidFill>
                  <a:srgbClr val="267F99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if_not_exists</a:t>
            </a:r>
            <a:r>
              <a:rPr>
                <a:solidFill>
                  <a:srgbClr val="000000"/>
                </a:solidFill>
              </a:rPr>
              <a:t> = </a:t>
            </a:r>
            <a:r>
              <a:rPr>
                <a:solidFill>
                  <a:srgbClr val="0000FF"/>
                </a:solidFill>
              </a:rPr>
              <a:t>true</a:t>
            </a:r>
            <a:endParaRPr>
              <a:solidFill>
                <a:srgbClr val="0000FF"/>
              </a:solidFill>
            </a:endParaRP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})</a:t>
            </a: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</a:p>
        </p:txBody>
      </p:sp>
      <p:sp>
        <p:nvSpPr>
          <p:cNvPr id="1043" name="00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44" name="Нижний колонтитул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45" name="Текст 4"/>
          <p:cNvSpPr txBox="1"/>
          <p:nvPr/>
        </p:nvSpPr>
        <p:spPr>
          <a:xfrm>
            <a:off x="12945402" y="3074948"/>
            <a:ext cx="10951068" cy="76777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defTabSz="457200">
              <a:lnSpc>
                <a:spcPts val="5400"/>
              </a:lnSpc>
              <a:defRPr sz="3000">
                <a:solidFill>
                  <a:srgbClr val="267F99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FF"/>
                </a:solidFill>
              </a:rPr>
              <a:t>local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1080"/>
                </a:solidFill>
              </a:rPr>
              <a:t>tuple</a:t>
            </a:r>
            <a:r>
              <a:rPr>
                <a:solidFill>
                  <a:srgbClr val="000000"/>
                </a:solidFill>
              </a:rPr>
              <a:t> = </a:t>
            </a:r>
            <a:r>
              <a:rPr>
                <a:solidFill>
                  <a:srgbClr val="001080"/>
                </a:solidFill>
              </a:rPr>
              <a:t>box</a:t>
            </a:r>
            <a:r>
              <a:rPr>
                <a:solidFill>
                  <a:srgbClr val="000000"/>
                </a:solidFill>
              </a:rPr>
              <a:t>.</a:t>
            </a:r>
            <a:r>
              <a:t>space</a:t>
            </a:r>
            <a:r>
              <a:rPr>
                <a:solidFill>
                  <a:srgbClr val="000000"/>
                </a:solidFill>
              </a:rPr>
              <a:t>.</a:t>
            </a:r>
            <a:r>
              <a:t>storage1</a:t>
            </a:r>
            <a:r>
              <a:rPr>
                <a:solidFill>
                  <a:srgbClr val="0000FF"/>
                </a:solidFill>
              </a:rPr>
              <a:t>:</a:t>
            </a:r>
            <a:r>
              <a:rPr>
                <a:solidFill>
                  <a:srgbClr val="795E26"/>
                </a:solidFill>
              </a:rPr>
              <a:t>get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A31515"/>
                </a:solidFill>
              </a:rPr>
              <a:t>'key'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400"/>
              </a:lnSpc>
              <a:defRPr sz="3000">
                <a:solidFill>
                  <a:srgbClr val="09865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AF00DB"/>
                </a:solidFill>
              </a:rPr>
              <a:t>for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1080"/>
                </a:solidFill>
              </a:rPr>
              <a:t>i</a:t>
            </a:r>
            <a:r>
              <a:rPr>
                <a:solidFill>
                  <a:srgbClr val="000000"/>
                </a:solidFill>
              </a:rPr>
              <a:t> = </a:t>
            </a:r>
            <a:r>
              <a:t>1</a:t>
            </a:r>
            <a:r>
              <a:rPr>
                <a:solidFill>
                  <a:srgbClr val="000000"/>
                </a:solidFill>
              </a:rPr>
              <a:t>, </a:t>
            </a:r>
            <a:r>
              <a:t>1000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AF00DB"/>
                </a:solidFill>
              </a:rPr>
              <a:t>do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400"/>
              </a:lnSpc>
              <a:defRPr sz="3000">
                <a:solidFill>
                  <a:srgbClr val="0000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local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1080"/>
                </a:solidFill>
              </a:rPr>
              <a:t>v</a:t>
            </a:r>
            <a:r>
              <a:rPr>
                <a:solidFill>
                  <a:srgbClr val="000000"/>
                </a:solidFill>
              </a:rPr>
              <a:t> = </a:t>
            </a:r>
            <a:r>
              <a:rPr>
                <a:solidFill>
                  <a:srgbClr val="001080"/>
                </a:solidFill>
              </a:rPr>
              <a:t>tuple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267F99"/>
                </a:solidFill>
              </a:rPr>
              <a:t>value</a:t>
            </a:r>
            <a:r>
              <a:rPr>
                <a:solidFill>
                  <a:srgbClr val="000000"/>
                </a:solidFill>
              </a:rPr>
              <a:t>[</a:t>
            </a:r>
            <a:r>
              <a:rPr>
                <a:solidFill>
                  <a:srgbClr val="001080"/>
                </a:solidFill>
              </a:rPr>
              <a:t>i</a:t>
            </a:r>
            <a:r>
              <a:rPr>
                <a:solidFill>
                  <a:srgbClr val="000000"/>
                </a:solidFill>
              </a:rPr>
              <a:t>]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400"/>
              </a:lnSpc>
              <a:defRPr sz="30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AF00DB"/>
                </a:solidFill>
              </a:rPr>
              <a:t>if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1080"/>
                </a:solidFill>
              </a:rPr>
              <a:t>v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267F99"/>
                </a:solidFill>
              </a:rPr>
              <a:t>name</a:t>
            </a:r>
            <a:r>
              <a:rPr>
                <a:solidFill>
                  <a:srgbClr val="000000"/>
                </a:solidFill>
              </a:rPr>
              <a:t> == </a:t>
            </a:r>
            <a:r>
              <a:t>'name' </a:t>
            </a:r>
            <a:r>
              <a:rPr>
                <a:solidFill>
                  <a:srgbClr val="AF00DB"/>
                </a:solidFill>
              </a:rPr>
              <a:t>then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001080"/>
                </a:solidFill>
              </a:rPr>
              <a:t>v</a:t>
            </a:r>
            <a:r>
              <a:t>.</a:t>
            </a:r>
            <a:r>
              <a:rPr>
                <a:solidFill>
                  <a:srgbClr val="267F99"/>
                </a:solidFill>
              </a:rPr>
              <a:t>value</a:t>
            </a:r>
            <a:r>
              <a:t> = </a:t>
            </a:r>
            <a:r>
              <a:rPr>
                <a:solidFill>
                  <a:srgbClr val="001080"/>
                </a:solidFill>
              </a:rPr>
              <a:t>v</a:t>
            </a:r>
            <a:r>
              <a:t>.</a:t>
            </a:r>
            <a:r>
              <a:rPr>
                <a:solidFill>
                  <a:srgbClr val="267F99"/>
                </a:solidFill>
              </a:rPr>
              <a:t>value</a:t>
            </a:r>
            <a:r>
              <a:t> + </a:t>
            </a:r>
            <a:r>
              <a:rPr>
                <a:solidFill>
                  <a:srgbClr val="098658"/>
                </a:solidFill>
              </a:rPr>
              <a:t>1</a:t>
            </a:r>
          </a:p>
          <a:p>
            <a:pPr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AF00DB"/>
                </a:solidFill>
              </a:rPr>
              <a:t>end</a:t>
            </a:r>
          </a:p>
          <a:p>
            <a:pPr defTabSz="457200">
              <a:lnSpc>
                <a:spcPts val="5400"/>
              </a:lnSpc>
              <a:defRPr sz="3000">
                <a:solidFill>
                  <a:srgbClr val="0010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tuple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267F99"/>
                </a:solidFill>
              </a:rPr>
              <a:t>value</a:t>
            </a:r>
            <a:r>
              <a:rPr>
                <a:solidFill>
                  <a:srgbClr val="000000"/>
                </a:solidFill>
              </a:rPr>
              <a:t>[</a:t>
            </a:r>
            <a:r>
              <a:t>i</a:t>
            </a:r>
            <a:r>
              <a:rPr>
                <a:solidFill>
                  <a:srgbClr val="000000"/>
                </a:solidFill>
              </a:rPr>
              <a:t>] = </a:t>
            </a:r>
            <a:r>
              <a:t>v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400"/>
              </a:lnSpc>
              <a:defRPr sz="3000">
                <a:solidFill>
                  <a:srgbClr val="AF00D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end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400"/>
              </a:lnSpc>
              <a:defRPr sz="3000">
                <a:solidFill>
                  <a:srgbClr val="267F99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1080"/>
                </a:solidFill>
              </a:rPr>
              <a:t>box</a:t>
            </a:r>
            <a:r>
              <a:rPr>
                <a:solidFill>
                  <a:srgbClr val="000000"/>
                </a:solidFill>
              </a:rPr>
              <a:t>.</a:t>
            </a:r>
            <a:r>
              <a:t>space</a:t>
            </a:r>
            <a:r>
              <a:rPr>
                <a:solidFill>
                  <a:srgbClr val="000000"/>
                </a:solidFill>
              </a:rPr>
              <a:t>.</a:t>
            </a:r>
            <a:r>
              <a:t>storage1</a:t>
            </a:r>
            <a:r>
              <a:rPr>
                <a:solidFill>
                  <a:srgbClr val="0000FF"/>
                </a:solidFill>
              </a:rPr>
              <a:t>:</a:t>
            </a:r>
            <a:r>
              <a:rPr>
                <a:solidFill>
                  <a:srgbClr val="795E26"/>
                </a:solidFill>
              </a:rPr>
              <a:t>put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1080"/>
                </a:solidFill>
              </a:rPr>
              <a:t>tuple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defTabSz="457200">
              <a:lnSpc>
                <a:spcPts val="5400"/>
              </a:lnSpc>
              <a:defRPr sz="3000">
                <a:solidFill>
                  <a:srgbClr val="09865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1080"/>
                </a:solidFill>
              </a:rPr>
              <a:t>Update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1080"/>
                </a:solidFill>
              </a:rPr>
              <a:t>time</a:t>
            </a:r>
            <a:r>
              <a:rPr>
                <a:solidFill>
                  <a:srgbClr val="000000"/>
                </a:solidFill>
              </a:rPr>
              <a:t>: </a:t>
            </a:r>
            <a:r>
              <a:t>0.397735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Заголовок 3"/>
          <p:cNvSpPr txBox="1"/>
          <p:nvPr>
            <p:ph type="title"/>
          </p:nvPr>
        </p:nvSpPr>
        <p:spPr>
          <a:xfrm>
            <a:off x="1587599" y="547140"/>
            <a:ext cx="21232814" cy="1454699"/>
          </a:xfrm>
          <a:prstGeom prst="rect">
            <a:avLst/>
          </a:prstGeom>
        </p:spPr>
        <p:txBody>
          <a:bodyPr/>
          <a:lstStyle/>
          <a:p>
            <a:pPr/>
            <a:r>
              <a:t>Неструктурированные данные</a:t>
            </a:r>
          </a:p>
        </p:txBody>
      </p:sp>
      <p:sp>
        <p:nvSpPr>
          <p:cNvPr id="1048" name="Текст 4"/>
          <p:cNvSpPr txBox="1"/>
          <p:nvPr>
            <p:ph type="body" idx="1"/>
          </p:nvPr>
        </p:nvSpPr>
        <p:spPr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solidFill>
                  <a:srgbClr val="267F99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1080"/>
                </a:solidFill>
              </a:rPr>
              <a:t>box</a:t>
            </a:r>
            <a:r>
              <a:rPr>
                <a:solidFill>
                  <a:srgbClr val="000000"/>
                </a:solidFill>
              </a:rPr>
              <a:t>.</a:t>
            </a:r>
            <a:r>
              <a:t>space</a:t>
            </a:r>
            <a:r>
              <a:rPr>
                <a:solidFill>
                  <a:srgbClr val="000000"/>
                </a:solidFill>
              </a:rPr>
              <a:t>.</a:t>
            </a:r>
            <a:r>
              <a:t>storage2</a:t>
            </a:r>
            <a:r>
              <a:rPr>
                <a:solidFill>
                  <a:srgbClr val="0000FF"/>
                </a:solidFill>
              </a:rPr>
              <a:t>:</a:t>
            </a:r>
            <a:r>
              <a:rPr>
                <a:solidFill>
                  <a:srgbClr val="795E26"/>
                </a:solidFill>
              </a:rPr>
              <a:t>format</a:t>
            </a:r>
            <a:r>
              <a:rPr>
                <a:solidFill>
                  <a:srgbClr val="000000"/>
                </a:solidFill>
              </a:rPr>
              <a:t>({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{</a:t>
            </a:r>
            <a:r>
              <a:rPr>
                <a:solidFill>
                  <a:srgbClr val="267F99"/>
                </a:solidFill>
              </a:rPr>
              <a:t>name</a:t>
            </a:r>
            <a:r>
              <a:rPr>
                <a:solidFill>
                  <a:srgbClr val="000000"/>
                </a:solidFill>
              </a:rPr>
              <a:t> = </a:t>
            </a:r>
            <a:r>
              <a:t>'key'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267F99"/>
                </a:solidFill>
              </a:rPr>
              <a:t>type</a:t>
            </a:r>
            <a:r>
              <a:rPr>
                <a:solidFill>
                  <a:srgbClr val="000000"/>
                </a:solidFill>
              </a:rPr>
              <a:t> = </a:t>
            </a:r>
            <a:r>
              <a:t>'string'</a:t>
            </a:r>
            <a:r>
              <a:rPr>
                <a:solidFill>
                  <a:srgbClr val="000000"/>
                </a:solidFill>
              </a:rPr>
              <a:t>},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{</a:t>
            </a:r>
            <a:r>
              <a:rPr>
                <a:solidFill>
                  <a:srgbClr val="267F99"/>
                </a:solidFill>
              </a:rPr>
              <a:t>name</a:t>
            </a:r>
            <a:r>
              <a:rPr>
                <a:solidFill>
                  <a:srgbClr val="000000"/>
                </a:solidFill>
              </a:rPr>
              <a:t> = </a:t>
            </a:r>
            <a:r>
              <a:t>'pos'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267F99"/>
                </a:solidFill>
              </a:rPr>
              <a:t>type</a:t>
            </a:r>
            <a:r>
              <a:rPr>
                <a:solidFill>
                  <a:srgbClr val="000000"/>
                </a:solidFill>
              </a:rPr>
              <a:t> = </a:t>
            </a:r>
            <a:r>
              <a:t>'unsigned'</a:t>
            </a:r>
            <a:r>
              <a:rPr>
                <a:solidFill>
                  <a:srgbClr val="000000"/>
                </a:solidFill>
              </a:rPr>
              <a:t>},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{</a:t>
            </a:r>
            <a:r>
              <a:rPr>
                <a:solidFill>
                  <a:srgbClr val="267F99"/>
                </a:solidFill>
              </a:rPr>
              <a:t>name</a:t>
            </a:r>
            <a:r>
              <a:rPr>
                <a:solidFill>
                  <a:srgbClr val="000000"/>
                </a:solidFill>
              </a:rPr>
              <a:t> = </a:t>
            </a:r>
            <a:r>
              <a:t>'name'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267F99"/>
                </a:solidFill>
              </a:rPr>
              <a:t>type</a:t>
            </a:r>
            <a:r>
              <a:rPr>
                <a:solidFill>
                  <a:srgbClr val="000000"/>
                </a:solidFill>
              </a:rPr>
              <a:t> = </a:t>
            </a:r>
            <a:r>
              <a:t>'string'</a:t>
            </a:r>
            <a:r>
              <a:rPr>
                <a:solidFill>
                  <a:srgbClr val="000000"/>
                </a:solidFill>
              </a:rPr>
              <a:t>},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{</a:t>
            </a:r>
            <a:r>
              <a:rPr>
                <a:solidFill>
                  <a:srgbClr val="267F99"/>
                </a:solidFill>
              </a:rPr>
              <a:t>name</a:t>
            </a:r>
            <a:r>
              <a:rPr>
                <a:solidFill>
                  <a:srgbClr val="000000"/>
                </a:solidFill>
              </a:rPr>
              <a:t> = </a:t>
            </a:r>
            <a:r>
              <a:t>'value'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267F99"/>
                </a:solidFill>
              </a:rPr>
              <a:t>type</a:t>
            </a:r>
            <a:r>
              <a:rPr>
                <a:solidFill>
                  <a:srgbClr val="000000"/>
                </a:solidFill>
              </a:rPr>
              <a:t> = </a:t>
            </a:r>
            <a:r>
              <a:t>'number'</a:t>
            </a:r>
            <a:r>
              <a:rPr>
                <a:solidFill>
                  <a:srgbClr val="000000"/>
                </a:solidFill>
              </a:rPr>
              <a:t>},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})</a:t>
            </a: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solidFill>
                  <a:srgbClr val="267F99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solidFill>
                  <a:srgbClr val="267F99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solidFill>
                  <a:srgbClr val="267F99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1080"/>
                </a:solidFill>
              </a:rPr>
              <a:t>box</a:t>
            </a:r>
            <a:r>
              <a:rPr>
                <a:solidFill>
                  <a:srgbClr val="000000"/>
                </a:solidFill>
              </a:rPr>
              <a:t>.</a:t>
            </a:r>
            <a:r>
              <a:t>space</a:t>
            </a:r>
            <a:r>
              <a:rPr>
                <a:solidFill>
                  <a:srgbClr val="000000"/>
                </a:solidFill>
              </a:rPr>
              <a:t>.</a:t>
            </a:r>
            <a:r>
              <a:t>storage2</a:t>
            </a:r>
            <a:r>
              <a:rPr>
                <a:solidFill>
                  <a:srgbClr val="0000FF"/>
                </a:solidFill>
              </a:rPr>
              <a:t>:</a:t>
            </a:r>
            <a:r>
              <a:rPr>
                <a:solidFill>
                  <a:srgbClr val="795E26"/>
                </a:solidFill>
              </a:rPr>
              <a:t>create_index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A31515"/>
                </a:solidFill>
              </a:rPr>
              <a:t>'primary'</a:t>
            </a:r>
            <a:r>
              <a:rPr>
                <a:solidFill>
                  <a:srgbClr val="000000"/>
                </a:solidFill>
              </a:rPr>
              <a:t>, {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solidFill>
                  <a:srgbClr val="267F99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parts</a:t>
            </a:r>
            <a:r>
              <a:rPr>
                <a:solidFill>
                  <a:srgbClr val="000000"/>
                </a:solidFill>
              </a:rPr>
              <a:t> = {</a:t>
            </a:r>
            <a:r>
              <a:rPr>
                <a:solidFill>
                  <a:srgbClr val="A31515"/>
                </a:solidFill>
              </a:rPr>
              <a:t>'key'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A31515"/>
                </a:solidFill>
              </a:rPr>
              <a:t>'pos'</a:t>
            </a:r>
            <a:r>
              <a:rPr>
                <a:solidFill>
                  <a:srgbClr val="000000"/>
                </a:solidFill>
              </a:rPr>
              <a:t>}, 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solidFill>
                  <a:srgbClr val="267F99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if_not_exists</a:t>
            </a:r>
            <a:r>
              <a:rPr>
                <a:solidFill>
                  <a:srgbClr val="000000"/>
                </a:solidFill>
              </a:rPr>
              <a:t> = </a:t>
            </a:r>
            <a:r>
              <a:rPr>
                <a:solidFill>
                  <a:srgbClr val="0000FF"/>
                </a:solidFill>
              </a:rPr>
              <a:t>true</a:t>
            </a:r>
            <a:endParaRPr>
              <a:solidFill>
                <a:srgbClr val="0000FF"/>
              </a:solidFill>
            </a:endParaRP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solidFill>
                  <a:srgbClr val="267F99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})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</a:p>
        </p:txBody>
      </p:sp>
      <p:sp>
        <p:nvSpPr>
          <p:cNvPr id="1049" name="00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50" name="Нижний колонтитул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Заголовок 3"/>
          <p:cNvSpPr txBox="1"/>
          <p:nvPr>
            <p:ph type="title"/>
          </p:nvPr>
        </p:nvSpPr>
        <p:spPr>
          <a:xfrm>
            <a:off x="1587599" y="547140"/>
            <a:ext cx="21232814" cy="1454699"/>
          </a:xfrm>
          <a:prstGeom prst="rect">
            <a:avLst/>
          </a:prstGeom>
        </p:spPr>
        <p:txBody>
          <a:bodyPr/>
          <a:lstStyle/>
          <a:p>
            <a:pPr/>
            <a:r>
              <a:t>Неструктурированные данные</a:t>
            </a:r>
          </a:p>
        </p:txBody>
      </p:sp>
      <p:sp>
        <p:nvSpPr>
          <p:cNvPr id="1053" name="Текст 4"/>
          <p:cNvSpPr txBox="1"/>
          <p:nvPr>
            <p:ph type="body" idx="1"/>
          </p:nvPr>
        </p:nvSpPr>
        <p:spPr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solidFill>
                  <a:srgbClr val="267F99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1080"/>
                </a:solidFill>
              </a:rPr>
              <a:t>box</a:t>
            </a:r>
            <a:r>
              <a:rPr>
                <a:solidFill>
                  <a:srgbClr val="000000"/>
                </a:solidFill>
              </a:rPr>
              <a:t>.</a:t>
            </a:r>
            <a:r>
              <a:t>space</a:t>
            </a:r>
            <a:r>
              <a:rPr>
                <a:solidFill>
                  <a:srgbClr val="000000"/>
                </a:solidFill>
              </a:rPr>
              <a:t>.</a:t>
            </a:r>
            <a:r>
              <a:t>storage2</a:t>
            </a:r>
            <a:r>
              <a:rPr>
                <a:solidFill>
                  <a:srgbClr val="0000FF"/>
                </a:solidFill>
              </a:rPr>
              <a:t>:</a:t>
            </a:r>
            <a:r>
              <a:rPr>
                <a:solidFill>
                  <a:srgbClr val="795E26"/>
                </a:solidFill>
              </a:rPr>
              <a:t>format</a:t>
            </a:r>
            <a:r>
              <a:rPr>
                <a:solidFill>
                  <a:srgbClr val="000000"/>
                </a:solidFill>
              </a:rPr>
              <a:t>({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{</a:t>
            </a:r>
            <a:r>
              <a:rPr>
                <a:solidFill>
                  <a:srgbClr val="267F99"/>
                </a:solidFill>
              </a:rPr>
              <a:t>name</a:t>
            </a:r>
            <a:r>
              <a:rPr>
                <a:solidFill>
                  <a:srgbClr val="000000"/>
                </a:solidFill>
              </a:rPr>
              <a:t> = </a:t>
            </a:r>
            <a:r>
              <a:t>'key'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267F99"/>
                </a:solidFill>
              </a:rPr>
              <a:t>type</a:t>
            </a:r>
            <a:r>
              <a:rPr>
                <a:solidFill>
                  <a:srgbClr val="000000"/>
                </a:solidFill>
              </a:rPr>
              <a:t> = </a:t>
            </a:r>
            <a:r>
              <a:t>'string'</a:t>
            </a:r>
            <a:r>
              <a:rPr>
                <a:solidFill>
                  <a:srgbClr val="000000"/>
                </a:solidFill>
              </a:rPr>
              <a:t>},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{</a:t>
            </a:r>
            <a:r>
              <a:rPr>
                <a:solidFill>
                  <a:srgbClr val="267F99"/>
                </a:solidFill>
              </a:rPr>
              <a:t>name</a:t>
            </a:r>
            <a:r>
              <a:rPr>
                <a:solidFill>
                  <a:srgbClr val="000000"/>
                </a:solidFill>
              </a:rPr>
              <a:t> = </a:t>
            </a:r>
            <a:r>
              <a:t>'pos'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267F99"/>
                </a:solidFill>
              </a:rPr>
              <a:t>type</a:t>
            </a:r>
            <a:r>
              <a:rPr>
                <a:solidFill>
                  <a:srgbClr val="000000"/>
                </a:solidFill>
              </a:rPr>
              <a:t> = </a:t>
            </a:r>
            <a:r>
              <a:t>'unsigned'</a:t>
            </a:r>
            <a:r>
              <a:rPr>
                <a:solidFill>
                  <a:srgbClr val="000000"/>
                </a:solidFill>
              </a:rPr>
              <a:t>},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{</a:t>
            </a:r>
            <a:r>
              <a:rPr>
                <a:solidFill>
                  <a:srgbClr val="267F99"/>
                </a:solidFill>
              </a:rPr>
              <a:t>name</a:t>
            </a:r>
            <a:r>
              <a:rPr>
                <a:solidFill>
                  <a:srgbClr val="000000"/>
                </a:solidFill>
              </a:rPr>
              <a:t> = </a:t>
            </a:r>
            <a:r>
              <a:t>'name'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267F99"/>
                </a:solidFill>
              </a:rPr>
              <a:t>type</a:t>
            </a:r>
            <a:r>
              <a:rPr>
                <a:solidFill>
                  <a:srgbClr val="000000"/>
                </a:solidFill>
              </a:rPr>
              <a:t> = </a:t>
            </a:r>
            <a:r>
              <a:t>'string'</a:t>
            </a:r>
            <a:r>
              <a:rPr>
                <a:solidFill>
                  <a:srgbClr val="000000"/>
                </a:solidFill>
              </a:rPr>
              <a:t>},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{</a:t>
            </a:r>
            <a:r>
              <a:rPr>
                <a:solidFill>
                  <a:srgbClr val="267F99"/>
                </a:solidFill>
              </a:rPr>
              <a:t>name</a:t>
            </a:r>
            <a:r>
              <a:rPr>
                <a:solidFill>
                  <a:srgbClr val="000000"/>
                </a:solidFill>
              </a:rPr>
              <a:t> = </a:t>
            </a:r>
            <a:r>
              <a:t>'value'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267F99"/>
                </a:solidFill>
              </a:rPr>
              <a:t>type</a:t>
            </a:r>
            <a:r>
              <a:rPr>
                <a:solidFill>
                  <a:srgbClr val="000000"/>
                </a:solidFill>
              </a:rPr>
              <a:t> = </a:t>
            </a:r>
            <a:r>
              <a:t>'number'</a:t>
            </a:r>
            <a:r>
              <a:rPr>
                <a:solidFill>
                  <a:srgbClr val="000000"/>
                </a:solidFill>
              </a:rPr>
              <a:t>},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})</a:t>
            </a: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solidFill>
                  <a:srgbClr val="267F99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solidFill>
                  <a:srgbClr val="267F99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solidFill>
                  <a:srgbClr val="267F99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1080"/>
                </a:solidFill>
              </a:rPr>
              <a:t>box</a:t>
            </a:r>
            <a:r>
              <a:rPr>
                <a:solidFill>
                  <a:srgbClr val="000000"/>
                </a:solidFill>
              </a:rPr>
              <a:t>.</a:t>
            </a:r>
            <a:r>
              <a:t>space</a:t>
            </a:r>
            <a:r>
              <a:rPr>
                <a:solidFill>
                  <a:srgbClr val="000000"/>
                </a:solidFill>
              </a:rPr>
              <a:t>.</a:t>
            </a:r>
            <a:r>
              <a:t>storage2</a:t>
            </a:r>
            <a:r>
              <a:rPr>
                <a:solidFill>
                  <a:srgbClr val="0000FF"/>
                </a:solidFill>
              </a:rPr>
              <a:t>:</a:t>
            </a:r>
            <a:r>
              <a:rPr>
                <a:solidFill>
                  <a:srgbClr val="795E26"/>
                </a:solidFill>
              </a:rPr>
              <a:t>create_index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A31515"/>
                </a:solidFill>
              </a:rPr>
              <a:t>'primary'</a:t>
            </a:r>
            <a:r>
              <a:rPr>
                <a:solidFill>
                  <a:srgbClr val="000000"/>
                </a:solidFill>
              </a:rPr>
              <a:t>, {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solidFill>
                  <a:srgbClr val="267F99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parts</a:t>
            </a:r>
            <a:r>
              <a:rPr>
                <a:solidFill>
                  <a:srgbClr val="000000"/>
                </a:solidFill>
              </a:rPr>
              <a:t> = {</a:t>
            </a:r>
            <a:r>
              <a:rPr>
                <a:solidFill>
                  <a:srgbClr val="A31515"/>
                </a:solidFill>
              </a:rPr>
              <a:t>'key'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A31515"/>
                </a:solidFill>
              </a:rPr>
              <a:t>'pos'</a:t>
            </a:r>
            <a:r>
              <a:rPr>
                <a:solidFill>
                  <a:srgbClr val="000000"/>
                </a:solidFill>
              </a:rPr>
              <a:t>}, 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solidFill>
                  <a:srgbClr val="267F99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if_not_exists</a:t>
            </a:r>
            <a:r>
              <a:rPr>
                <a:solidFill>
                  <a:srgbClr val="000000"/>
                </a:solidFill>
              </a:rPr>
              <a:t> = </a:t>
            </a:r>
            <a:r>
              <a:rPr>
                <a:solidFill>
                  <a:srgbClr val="0000FF"/>
                </a:solidFill>
              </a:rPr>
              <a:t>true</a:t>
            </a:r>
            <a:endParaRPr>
              <a:solidFill>
                <a:srgbClr val="0000FF"/>
              </a:solidFill>
            </a:endParaRP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solidFill>
                  <a:srgbClr val="267F99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})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</a:p>
        </p:txBody>
      </p:sp>
      <p:sp>
        <p:nvSpPr>
          <p:cNvPr id="1054" name="00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55" name="Нижний колонтитул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56" name="Текст 4"/>
          <p:cNvSpPr txBox="1"/>
          <p:nvPr/>
        </p:nvSpPr>
        <p:spPr>
          <a:xfrm>
            <a:off x="12945402" y="3074948"/>
            <a:ext cx="10951068" cy="76777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defTabSz="457200">
              <a:lnSpc>
                <a:spcPts val="5400"/>
              </a:lnSpc>
              <a:defRPr sz="3000">
                <a:solidFill>
                  <a:srgbClr val="795E2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1080"/>
                </a:solidFill>
              </a:rPr>
              <a:t>box</a:t>
            </a:r>
            <a:r>
              <a:rPr>
                <a:solidFill>
                  <a:srgbClr val="000000"/>
                </a:solidFill>
              </a:rPr>
              <a:t>.</a:t>
            </a:r>
            <a:r>
              <a:t>begin</a:t>
            </a:r>
            <a:r>
              <a:rPr>
                <a:solidFill>
                  <a:srgbClr val="000000"/>
                </a:solidFill>
              </a:rPr>
              <a:t>()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400"/>
              </a:lnSpc>
              <a:defRPr sz="3000">
                <a:solidFill>
                  <a:srgbClr val="267F99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AF00DB"/>
                </a:solidFill>
              </a:rPr>
              <a:t>for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1080"/>
                </a:solidFill>
              </a:rPr>
              <a:t>_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001080"/>
                </a:solidFill>
              </a:rPr>
              <a:t>v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AF00DB"/>
                </a:solidFill>
              </a:rPr>
              <a:t>in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1080"/>
                </a:solidFill>
              </a:rPr>
              <a:t>box</a:t>
            </a:r>
            <a:r>
              <a:rPr>
                <a:solidFill>
                  <a:srgbClr val="000000"/>
                </a:solidFill>
              </a:rPr>
              <a:t>.</a:t>
            </a:r>
            <a:r>
              <a:t>space</a:t>
            </a:r>
            <a:r>
              <a:rPr>
                <a:solidFill>
                  <a:srgbClr val="000000"/>
                </a:solidFill>
              </a:rPr>
              <a:t>.</a:t>
            </a:r>
            <a:r>
              <a:t>storage2</a:t>
            </a:r>
            <a:r>
              <a:rPr>
                <a:solidFill>
                  <a:srgbClr val="0000FF"/>
                </a:solidFill>
              </a:rPr>
              <a:t>:</a:t>
            </a:r>
            <a:r>
              <a:rPr>
                <a:solidFill>
                  <a:srgbClr val="795E26"/>
                </a:solidFill>
              </a:rPr>
              <a:t>pairs</a:t>
            </a:r>
            <a:r>
              <a:rPr>
                <a:solidFill>
                  <a:srgbClr val="000000"/>
                </a:solidFill>
              </a:rPr>
              <a:t>({</a:t>
            </a:r>
            <a:r>
              <a:rPr>
                <a:solidFill>
                  <a:srgbClr val="A31515"/>
                </a:solidFill>
              </a:rPr>
              <a:t>'key'</a:t>
            </a:r>
            <a:r>
              <a:rPr>
                <a:solidFill>
                  <a:srgbClr val="000000"/>
                </a:solidFill>
              </a:rPr>
              <a:t>}) </a:t>
            </a:r>
            <a:r>
              <a:rPr>
                <a:solidFill>
                  <a:srgbClr val="AF00DB"/>
                </a:solidFill>
              </a:rPr>
              <a:t>do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400"/>
              </a:lnSpc>
              <a:defRPr sz="30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AF00DB"/>
                </a:solidFill>
              </a:rPr>
              <a:t>if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1080"/>
                </a:solidFill>
              </a:rPr>
              <a:t>v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267F99"/>
                </a:solidFill>
              </a:rPr>
              <a:t>name</a:t>
            </a:r>
            <a:r>
              <a:rPr>
                <a:solidFill>
                  <a:srgbClr val="000000"/>
                </a:solidFill>
              </a:rPr>
              <a:t> == </a:t>
            </a:r>
            <a:r>
              <a:rPr>
                <a:solidFill>
                  <a:srgbClr val="001080"/>
                </a:solidFill>
              </a:rPr>
              <a:t>‘name</a:t>
            </a:r>
            <a:r>
              <a:t>' then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001080"/>
                </a:solidFill>
              </a:rPr>
              <a:t>box</a:t>
            </a:r>
            <a:r>
              <a:t>.</a:t>
            </a:r>
            <a:r>
              <a:rPr>
                <a:solidFill>
                  <a:srgbClr val="267F99"/>
                </a:solidFill>
              </a:rPr>
              <a:t>space</a:t>
            </a:r>
            <a:r>
              <a:t>.</a:t>
            </a:r>
            <a:r>
              <a:rPr>
                <a:solidFill>
                  <a:srgbClr val="267F99"/>
                </a:solidFill>
              </a:rPr>
              <a:t>storage2</a:t>
            </a:r>
            <a:r>
              <a:rPr>
                <a:solidFill>
                  <a:srgbClr val="0000FF"/>
                </a:solidFill>
              </a:rPr>
              <a:t>:</a:t>
            </a:r>
            <a:r>
              <a:rPr>
                <a:solidFill>
                  <a:srgbClr val="795E26"/>
                </a:solidFill>
              </a:rPr>
              <a:t>update</a:t>
            </a:r>
            <a:r>
              <a:t>({</a:t>
            </a:r>
            <a:r>
              <a:rPr>
                <a:solidFill>
                  <a:srgbClr val="001080"/>
                </a:solidFill>
              </a:rPr>
              <a:t>v</a:t>
            </a:r>
            <a:r>
              <a:t>.</a:t>
            </a:r>
            <a:r>
              <a:rPr>
                <a:solidFill>
                  <a:srgbClr val="267F99"/>
                </a:solidFill>
              </a:rPr>
              <a:t>key</a:t>
            </a:r>
            <a:r>
              <a:t>, </a:t>
            </a:r>
            <a:r>
              <a:rPr>
                <a:solidFill>
                  <a:srgbClr val="001080"/>
                </a:solidFill>
              </a:rPr>
              <a:t>v</a:t>
            </a:r>
            <a:r>
              <a:t>.</a:t>
            </a:r>
            <a:r>
              <a:rPr>
                <a:solidFill>
                  <a:srgbClr val="267F99"/>
                </a:solidFill>
              </a:rPr>
              <a:t>pos</a:t>
            </a:r>
            <a:r>
              <a:t>}, {{</a:t>
            </a:r>
            <a:r>
              <a:rPr>
                <a:solidFill>
                  <a:srgbClr val="A31515"/>
                </a:solidFill>
              </a:rPr>
              <a:t>'+'</a:t>
            </a:r>
            <a:r>
              <a:t>, </a:t>
            </a:r>
            <a:r>
              <a:rPr>
                <a:solidFill>
                  <a:srgbClr val="A31515"/>
                </a:solidFill>
              </a:rPr>
              <a:t>'value'</a:t>
            </a:r>
            <a:r>
              <a:t>, </a:t>
            </a:r>
            <a:r>
              <a:rPr>
                <a:solidFill>
                  <a:srgbClr val="098658"/>
                </a:solidFill>
              </a:rPr>
              <a:t>1</a:t>
            </a:r>
            <a:r>
              <a:t>}})</a:t>
            </a:r>
          </a:p>
          <a:p>
            <a:pPr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AF00DB"/>
                </a:solidFill>
              </a:rPr>
              <a:t>end</a:t>
            </a:r>
          </a:p>
          <a:p>
            <a:pPr defTabSz="457200">
              <a:lnSpc>
                <a:spcPts val="5400"/>
              </a:lnSpc>
              <a:defRPr sz="3000">
                <a:solidFill>
                  <a:srgbClr val="AF00D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end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400"/>
              </a:lnSpc>
              <a:defRPr sz="3000">
                <a:solidFill>
                  <a:srgbClr val="795E2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1080"/>
                </a:solidFill>
              </a:rPr>
              <a:t>box</a:t>
            </a:r>
            <a:r>
              <a:rPr>
                <a:solidFill>
                  <a:srgbClr val="000000"/>
                </a:solidFill>
              </a:rPr>
              <a:t>.</a:t>
            </a:r>
            <a:r>
              <a:t>commit</a:t>
            </a:r>
            <a:r>
              <a:rPr>
                <a:solidFill>
                  <a:srgbClr val="000000"/>
                </a:solidFill>
              </a:rPr>
              <a:t>()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defTabSz="457200">
              <a:lnSpc>
                <a:spcPts val="5400"/>
              </a:lnSpc>
              <a:defRPr sz="3000">
                <a:solidFill>
                  <a:srgbClr val="09865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defTabSz="457200">
              <a:lnSpc>
                <a:spcPts val="5400"/>
              </a:lnSpc>
              <a:defRPr sz="3000">
                <a:solidFill>
                  <a:srgbClr val="09865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defTabSz="457200">
              <a:lnSpc>
                <a:spcPts val="5400"/>
              </a:lnSpc>
              <a:defRPr sz="3000">
                <a:solidFill>
                  <a:srgbClr val="09865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1080"/>
                </a:solidFill>
              </a:rPr>
              <a:t>Update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1080"/>
                </a:solidFill>
              </a:rPr>
              <a:t>time:</a:t>
            </a:r>
            <a:r>
              <a:rPr>
                <a:solidFill>
                  <a:srgbClr val="000000"/>
                </a:solidFill>
              </a:rPr>
              <a:t> </a:t>
            </a:r>
            <a:r>
              <a:t>0.00036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Неструктурированные данные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Неструктурированные данные</a:t>
            </a:r>
          </a:p>
        </p:txBody>
      </p:sp>
      <p:sp>
        <p:nvSpPr>
          <p:cNvPr id="1059" name="Какие еще подводные камни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800">
                <a:latin typeface="TTTravels-DemiBold"/>
                <a:ea typeface="TTTravels-DemiBold"/>
                <a:cs typeface="TTTravels-DemiBold"/>
                <a:sym typeface="TTTravels-DemiBold"/>
              </a:defRPr>
            </a:pPr>
            <a:r>
              <a:t>Какие еще подводные камни? </a:t>
            </a:r>
          </a:p>
          <a:p>
            <a:pPr marL="320842" indent="-320842">
              <a:buSzPct val="100000"/>
              <a:buChar char="•"/>
              <a:defRPr sz="4800"/>
            </a:pPr>
            <a:r>
              <a:t>Можно не попасть в размер слаба и получить Failed to allocate ошибку</a:t>
            </a:r>
          </a:p>
          <a:p>
            <a:pPr marL="320842" indent="-320842">
              <a:buSzPct val="100000"/>
              <a:buChar char="•"/>
              <a:defRPr sz="4800"/>
            </a:pPr>
            <a:r>
              <a:t>Чинится с помощью повышения slab_alloc_factor </a:t>
            </a:r>
          </a:p>
        </p:txBody>
      </p:sp>
      <p:sp>
        <p:nvSpPr>
          <p:cNvPr id="1060" name="Нижний колонтитул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61" name="00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Неструктурированные данные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Неструктурированные данные</a:t>
            </a:r>
          </a:p>
        </p:txBody>
      </p:sp>
      <p:sp>
        <p:nvSpPr>
          <p:cNvPr id="1064" name="Что почитать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800">
                <a:latin typeface="TTTravels-DemiBold"/>
                <a:ea typeface="TTTravels-DemiBold"/>
                <a:cs typeface="TTTravels-DemiBold"/>
                <a:sym typeface="TTTravels-DemiBold"/>
              </a:defRPr>
            </a:pPr>
            <a:r>
              <a:t>Что почитать? </a:t>
            </a:r>
          </a:p>
          <a:p>
            <a:pPr marL="320842" indent="-320842">
              <a:buSzPct val="100000"/>
              <a:buChar char="•"/>
              <a:defRPr sz="4800"/>
            </a:pPr>
            <a:r>
              <a:rPr u="sng">
                <a:uFill>
                  <a:solidFill>
                    <a:srgbClr val="000000"/>
                  </a:solidFill>
                </a:uFill>
                <a:hlinkClick r:id="rId2" invalidUrl="" action="" tgtFrame="" tooltip="" history="1" highlightClick="0" endSnd="0"/>
              </a:rPr>
              <a:t>box.space.format()</a:t>
            </a:r>
          </a:p>
          <a:p>
            <a:pPr marL="320842" indent="-320842">
              <a:buSzPct val="100000"/>
              <a:buChar char="•"/>
              <a:defRPr sz="4800"/>
            </a:pPr>
            <a:r>
              <a:rPr u="sng">
                <a:uFill>
                  <a:solidFill>
                    <a:srgbClr val="000000"/>
                  </a:solidFill>
                </a:uFill>
                <a:hlinkClick r:id="rId3" invalidUrl="" action="" tgtFrame="" tooltip="" history="1" highlightClick="0" endSnd="0"/>
              </a:rPr>
              <a:t>slab_alloc_factor</a:t>
            </a:r>
          </a:p>
        </p:txBody>
      </p:sp>
      <p:sp>
        <p:nvSpPr>
          <p:cNvPr id="1065" name="Нижний колонтитул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66" name="00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Подзаголовок 1"/>
          <p:cNvSpPr txBox="1"/>
          <p:nvPr>
            <p:ph type="body" sz="quarter" idx="1"/>
          </p:nvPr>
        </p:nvSpPr>
        <p:spPr>
          <a:xfrm>
            <a:off x="3041999" y="1639790"/>
            <a:ext cx="3298476" cy="1463774"/>
          </a:xfrm>
          <a:prstGeom prst="rect">
            <a:avLst/>
          </a:prstGeom>
        </p:spPr>
        <p:txBody>
          <a:bodyPr/>
          <a:lstStyle>
            <a:lvl1pPr defTabSz="1517753">
              <a:defRPr sz="7968"/>
            </a:lvl1pPr>
          </a:lstStyle>
          <a:p>
            <a:pPr/>
            <a:r>
              <a:t>04</a:t>
            </a:r>
          </a:p>
        </p:txBody>
      </p:sp>
      <p:sp>
        <p:nvSpPr>
          <p:cNvPr id="1069" name="Текст 2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1773760">
              <a:defRPr sz="6984"/>
            </a:lvl1pPr>
          </a:lstStyle>
          <a:p>
            <a:pPr/>
            <a:r>
              <a:t>Мастер-мастер-репликация без триггеров</a:t>
            </a:r>
          </a:p>
        </p:txBody>
      </p:sp>
      <p:sp>
        <p:nvSpPr>
          <p:cNvPr id="1070" name="Текст 3"/>
          <p:cNvSpPr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Заголовок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Мастер-мастер без триггеров</a:t>
            </a:r>
          </a:p>
        </p:txBody>
      </p:sp>
      <p:sp>
        <p:nvSpPr>
          <p:cNvPr id="1073" name="Нажмите дважды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74" name="Нижний колонтитул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75" name="00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pSp>
        <p:nvGrpSpPr>
          <p:cNvPr id="1091" name="Группа 43"/>
          <p:cNvGrpSpPr/>
          <p:nvPr/>
        </p:nvGrpSpPr>
        <p:grpSpPr>
          <a:xfrm>
            <a:off x="7699525" y="2738712"/>
            <a:ext cx="4420066" cy="4391717"/>
            <a:chOff x="0" y="0"/>
            <a:chExt cx="4420065" cy="4391715"/>
          </a:xfrm>
        </p:grpSpPr>
        <p:grpSp>
          <p:nvGrpSpPr>
            <p:cNvPr id="1078" name="Группа 7"/>
            <p:cNvGrpSpPr/>
            <p:nvPr/>
          </p:nvGrpSpPr>
          <p:grpSpPr>
            <a:xfrm>
              <a:off x="2486428" y="2458079"/>
              <a:ext cx="1933638" cy="1933637"/>
              <a:chOff x="0" y="0"/>
              <a:chExt cx="1933636" cy="1933636"/>
            </a:xfrm>
          </p:grpSpPr>
          <p:sp>
            <p:nvSpPr>
              <p:cNvPr id="1076" name="Прямоугольник: скругленные углы 3"/>
              <p:cNvSpPr/>
              <p:nvPr/>
            </p:nvSpPr>
            <p:spPr>
              <a:xfrm rot="2700000">
                <a:off x="283174" y="283174"/>
                <a:ext cx="1367289" cy="1367289"/>
              </a:xfrm>
              <a:prstGeom prst="roundRect">
                <a:avLst>
                  <a:gd name="adj" fmla="val 16667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91392" tIns="91392" rIns="91392" bIns="91392" numCol="1" anchor="ctr">
                <a:noAutofit/>
              </a:bodyPr>
              <a:lstStyle/>
              <a:p>
                <a:pPr algn="ctr" defTabSz="1828800">
                  <a:defRPr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077" name="TextBox 6"/>
              <p:cNvSpPr txBox="1"/>
              <p:nvPr/>
            </p:nvSpPr>
            <p:spPr>
              <a:xfrm>
                <a:off x="662192" y="597678"/>
                <a:ext cx="609252" cy="7542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91392" tIns="91392" rIns="91392" bIns="91392" numCol="1" anchor="t">
                <a:spAutoFit/>
              </a:bodyPr>
              <a:lstStyle>
                <a:lvl1pPr algn="ctr" defTabSz="1828800">
                  <a:defRPr>
                    <a:latin typeface="VK Sans Display Regular"/>
                    <a:ea typeface="VK Sans Display Regular"/>
                    <a:cs typeface="VK Sans Display Regular"/>
                    <a:sym typeface="VK Sans Display Regular"/>
                  </a:defRPr>
                </a:lvl1pPr>
              </a:lstStyle>
              <a:p>
                <a:pPr/>
                <a:r>
                  <a:t>М</a:t>
                </a:r>
              </a:p>
            </p:txBody>
          </p:sp>
        </p:grpSp>
        <p:grpSp>
          <p:nvGrpSpPr>
            <p:cNvPr id="1081" name="Группа 14"/>
            <p:cNvGrpSpPr/>
            <p:nvPr/>
          </p:nvGrpSpPr>
          <p:grpSpPr>
            <a:xfrm>
              <a:off x="-1" y="2458079"/>
              <a:ext cx="1933638" cy="1933637"/>
              <a:chOff x="0" y="0"/>
              <a:chExt cx="1933636" cy="1933636"/>
            </a:xfrm>
          </p:grpSpPr>
          <p:sp>
            <p:nvSpPr>
              <p:cNvPr id="1079" name="Прямоугольник: скругленные углы 15"/>
              <p:cNvSpPr/>
              <p:nvPr/>
            </p:nvSpPr>
            <p:spPr>
              <a:xfrm rot="2700000">
                <a:off x="283174" y="283174"/>
                <a:ext cx="1367289" cy="1367289"/>
              </a:xfrm>
              <a:prstGeom prst="roundRect">
                <a:avLst>
                  <a:gd name="adj" fmla="val 16667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91392" tIns="91392" rIns="91392" bIns="91392" numCol="1" anchor="ctr">
                <a:noAutofit/>
              </a:bodyPr>
              <a:lstStyle/>
              <a:p>
                <a:pPr algn="ctr" defTabSz="1828800">
                  <a:defRPr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080" name="TextBox 16"/>
              <p:cNvSpPr txBox="1"/>
              <p:nvPr/>
            </p:nvSpPr>
            <p:spPr>
              <a:xfrm>
                <a:off x="662192" y="597678"/>
                <a:ext cx="609252" cy="7542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91392" tIns="91392" rIns="91392" bIns="91392" numCol="1" anchor="t">
                <a:spAutoFit/>
              </a:bodyPr>
              <a:lstStyle>
                <a:lvl1pPr algn="ctr" defTabSz="1828800">
                  <a:defRPr>
                    <a:latin typeface="VK Sans Display Regular"/>
                    <a:ea typeface="VK Sans Display Regular"/>
                    <a:cs typeface="VK Sans Display Regular"/>
                    <a:sym typeface="VK Sans Display Regular"/>
                  </a:defRPr>
                </a:lvl1pPr>
              </a:lstStyle>
              <a:p>
                <a:pPr/>
                <a:r>
                  <a:t>М</a:t>
                </a:r>
              </a:p>
            </p:txBody>
          </p:sp>
        </p:grpSp>
        <p:grpSp>
          <p:nvGrpSpPr>
            <p:cNvPr id="1084" name="Группа 17"/>
            <p:cNvGrpSpPr/>
            <p:nvPr/>
          </p:nvGrpSpPr>
          <p:grpSpPr>
            <a:xfrm>
              <a:off x="1009465" y="987905"/>
              <a:ext cx="1933638" cy="1933637"/>
              <a:chOff x="0" y="0"/>
              <a:chExt cx="1933636" cy="1933636"/>
            </a:xfrm>
          </p:grpSpPr>
          <p:sp>
            <p:nvSpPr>
              <p:cNvPr id="1082" name="Прямоугольник: скругленные углы 18"/>
              <p:cNvSpPr/>
              <p:nvPr/>
            </p:nvSpPr>
            <p:spPr>
              <a:xfrm rot="2700000">
                <a:off x="283174" y="283174"/>
                <a:ext cx="1367289" cy="1367289"/>
              </a:xfrm>
              <a:prstGeom prst="roundRect">
                <a:avLst>
                  <a:gd name="adj" fmla="val 16667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91392" tIns="91392" rIns="91392" bIns="91392" numCol="1" anchor="ctr">
                <a:noAutofit/>
              </a:bodyPr>
              <a:lstStyle/>
              <a:p>
                <a:pPr algn="ctr" defTabSz="1828800">
                  <a:defRPr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083" name="TextBox 19"/>
              <p:cNvSpPr txBox="1"/>
              <p:nvPr/>
            </p:nvSpPr>
            <p:spPr>
              <a:xfrm>
                <a:off x="662192" y="597678"/>
                <a:ext cx="609252" cy="7542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91392" tIns="91392" rIns="91392" bIns="91392" numCol="1" anchor="t">
                <a:spAutoFit/>
              </a:bodyPr>
              <a:lstStyle>
                <a:lvl1pPr algn="ctr" defTabSz="1828800">
                  <a:defRPr>
                    <a:latin typeface="VK Sans Display Regular"/>
                    <a:ea typeface="VK Sans Display Regular"/>
                    <a:cs typeface="VK Sans Display Regular"/>
                    <a:sym typeface="VK Sans Display Regular"/>
                  </a:defRPr>
                </a:lvl1pPr>
              </a:lstStyle>
              <a:p>
                <a:pPr/>
                <a:r>
                  <a:t>М</a:t>
                </a:r>
              </a:p>
            </p:txBody>
          </p:sp>
        </p:grpSp>
        <p:grpSp>
          <p:nvGrpSpPr>
            <p:cNvPr id="1087" name="Группа 20"/>
            <p:cNvGrpSpPr/>
            <p:nvPr/>
          </p:nvGrpSpPr>
          <p:grpSpPr>
            <a:xfrm>
              <a:off x="2486428" y="-1"/>
              <a:ext cx="1933638" cy="1933638"/>
              <a:chOff x="0" y="0"/>
              <a:chExt cx="1933636" cy="1933636"/>
            </a:xfrm>
          </p:grpSpPr>
          <p:sp>
            <p:nvSpPr>
              <p:cNvPr id="1085" name="Прямоугольник: скругленные углы 21"/>
              <p:cNvSpPr/>
              <p:nvPr/>
            </p:nvSpPr>
            <p:spPr>
              <a:xfrm rot="2700000">
                <a:off x="283174" y="283174"/>
                <a:ext cx="1367289" cy="1367289"/>
              </a:xfrm>
              <a:prstGeom prst="roundRect">
                <a:avLst>
                  <a:gd name="adj" fmla="val 16667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91392" tIns="91392" rIns="91392" bIns="91392" numCol="1" anchor="ctr">
                <a:noAutofit/>
              </a:bodyPr>
              <a:lstStyle/>
              <a:p>
                <a:pPr algn="ctr" defTabSz="1828800">
                  <a:defRPr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086" name="TextBox 22"/>
              <p:cNvSpPr txBox="1"/>
              <p:nvPr/>
            </p:nvSpPr>
            <p:spPr>
              <a:xfrm>
                <a:off x="662192" y="597678"/>
                <a:ext cx="609252" cy="7542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91392" tIns="91392" rIns="91392" bIns="91392" numCol="1" anchor="t">
                <a:spAutoFit/>
              </a:bodyPr>
              <a:lstStyle>
                <a:lvl1pPr algn="ctr" defTabSz="1828800">
                  <a:defRPr>
                    <a:latin typeface="VK Sans Display Regular"/>
                    <a:ea typeface="VK Sans Display Regular"/>
                    <a:cs typeface="VK Sans Display Regular"/>
                    <a:sym typeface="VK Sans Display Regular"/>
                  </a:defRPr>
                </a:lvl1pPr>
              </a:lstStyle>
              <a:p>
                <a:pPr/>
                <a:r>
                  <a:t>М</a:t>
                </a:r>
              </a:p>
            </p:txBody>
          </p:sp>
        </p:grpSp>
        <p:sp>
          <p:nvSpPr>
            <p:cNvPr id="1088" name="Прямая со стрелкой 36"/>
            <p:cNvSpPr/>
            <p:nvPr/>
          </p:nvSpPr>
          <p:spPr>
            <a:xfrm flipH="1" flipV="1">
              <a:off x="2459694" y="2438133"/>
              <a:ext cx="510143" cy="503355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 wrap="square" lIns="91392" tIns="91392" rIns="91392" bIns="91392" numCol="1" anchor="t">
              <a:noAutofit/>
            </a:bodyPr>
            <a:lstStyle/>
            <a:p>
              <a:pPr defTabSz="1828800">
                <a:defRPr sz="2800"/>
              </a:pPr>
            </a:p>
          </p:txBody>
        </p:sp>
        <p:sp>
          <p:nvSpPr>
            <p:cNvPr id="1089" name="Прямая со стрелкой 37"/>
            <p:cNvSpPr/>
            <p:nvPr/>
          </p:nvSpPr>
          <p:spPr>
            <a:xfrm flipV="1">
              <a:off x="3434206" y="1819368"/>
              <a:ext cx="1" cy="711952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 wrap="square" lIns="91392" tIns="91392" rIns="91392" bIns="91392" numCol="1" anchor="t">
              <a:noAutofit/>
            </a:bodyPr>
            <a:lstStyle/>
            <a:p>
              <a:pPr defTabSz="1828800">
                <a:defRPr sz="2800"/>
              </a:pPr>
            </a:p>
          </p:txBody>
        </p:sp>
        <p:sp>
          <p:nvSpPr>
            <p:cNvPr id="1090" name="Прямая со стрелкой 40"/>
            <p:cNvSpPr/>
            <p:nvPr/>
          </p:nvSpPr>
          <p:spPr>
            <a:xfrm flipH="1">
              <a:off x="1862043" y="3424897"/>
              <a:ext cx="683645" cy="1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 wrap="square" lIns="91392" tIns="91392" rIns="91392" bIns="91392" numCol="1" anchor="t">
              <a:noAutofit/>
            </a:bodyPr>
            <a:lstStyle/>
            <a:p>
              <a:pPr defTabSz="1828800">
                <a:defRPr sz="2800"/>
              </a:pPr>
            </a:p>
          </p:txBody>
        </p:sp>
      </p:grpSp>
      <p:grpSp>
        <p:nvGrpSpPr>
          <p:cNvPr id="1107" name="Группа 44"/>
          <p:cNvGrpSpPr/>
          <p:nvPr/>
        </p:nvGrpSpPr>
        <p:grpSpPr>
          <a:xfrm>
            <a:off x="13447100" y="2738712"/>
            <a:ext cx="4420066" cy="4391717"/>
            <a:chOff x="0" y="0"/>
            <a:chExt cx="4420065" cy="4391715"/>
          </a:xfrm>
        </p:grpSpPr>
        <p:grpSp>
          <p:nvGrpSpPr>
            <p:cNvPr id="1094" name="Группа 45"/>
            <p:cNvGrpSpPr/>
            <p:nvPr/>
          </p:nvGrpSpPr>
          <p:grpSpPr>
            <a:xfrm>
              <a:off x="-1" y="2458079"/>
              <a:ext cx="1933638" cy="1933637"/>
              <a:chOff x="0" y="0"/>
              <a:chExt cx="1933636" cy="1933636"/>
            </a:xfrm>
          </p:grpSpPr>
          <p:sp>
            <p:nvSpPr>
              <p:cNvPr id="1092" name="Прямоугольник: скругленные углы 58"/>
              <p:cNvSpPr/>
              <p:nvPr/>
            </p:nvSpPr>
            <p:spPr>
              <a:xfrm flipH="1" rot="18900000">
                <a:off x="283174" y="283174"/>
                <a:ext cx="1367289" cy="1367289"/>
              </a:xfrm>
              <a:prstGeom prst="roundRect">
                <a:avLst>
                  <a:gd name="adj" fmla="val 16667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91392" tIns="91392" rIns="91392" bIns="91392" numCol="1" anchor="ctr">
                <a:noAutofit/>
              </a:bodyPr>
              <a:lstStyle/>
              <a:p>
                <a:pPr algn="ctr" defTabSz="1828800">
                  <a:defRPr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093" name="TextBox 59"/>
              <p:cNvSpPr txBox="1"/>
              <p:nvPr/>
            </p:nvSpPr>
            <p:spPr>
              <a:xfrm>
                <a:off x="662192" y="597678"/>
                <a:ext cx="609252" cy="7542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91392" tIns="91392" rIns="91392" bIns="91392" numCol="1" anchor="t">
                <a:spAutoFit/>
              </a:bodyPr>
              <a:lstStyle>
                <a:lvl1pPr algn="ctr" defTabSz="1828800">
                  <a:defRPr>
                    <a:latin typeface="VK Sans Display Regular"/>
                    <a:ea typeface="VK Sans Display Regular"/>
                    <a:cs typeface="VK Sans Display Regular"/>
                    <a:sym typeface="VK Sans Display Regular"/>
                  </a:defRPr>
                </a:lvl1pPr>
              </a:lstStyle>
              <a:p>
                <a:pPr/>
                <a:r>
                  <a:t>М</a:t>
                </a:r>
              </a:p>
            </p:txBody>
          </p:sp>
        </p:grpSp>
        <p:grpSp>
          <p:nvGrpSpPr>
            <p:cNvPr id="1097" name="Группа 46"/>
            <p:cNvGrpSpPr/>
            <p:nvPr/>
          </p:nvGrpSpPr>
          <p:grpSpPr>
            <a:xfrm>
              <a:off x="2486428" y="2458079"/>
              <a:ext cx="1933638" cy="1933637"/>
              <a:chOff x="0" y="0"/>
              <a:chExt cx="1933636" cy="1933636"/>
            </a:xfrm>
          </p:grpSpPr>
          <p:sp>
            <p:nvSpPr>
              <p:cNvPr id="1095" name="Прямоугольник: скругленные углы 56"/>
              <p:cNvSpPr/>
              <p:nvPr/>
            </p:nvSpPr>
            <p:spPr>
              <a:xfrm flipH="1" rot="18900000">
                <a:off x="283174" y="283174"/>
                <a:ext cx="1367289" cy="1367289"/>
              </a:xfrm>
              <a:prstGeom prst="roundRect">
                <a:avLst>
                  <a:gd name="adj" fmla="val 16667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91392" tIns="91392" rIns="91392" bIns="91392" numCol="1" anchor="ctr">
                <a:noAutofit/>
              </a:bodyPr>
              <a:lstStyle/>
              <a:p>
                <a:pPr algn="ctr" defTabSz="1828800">
                  <a:defRPr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096" name="TextBox 57"/>
              <p:cNvSpPr txBox="1"/>
              <p:nvPr/>
            </p:nvSpPr>
            <p:spPr>
              <a:xfrm>
                <a:off x="662192" y="597678"/>
                <a:ext cx="609252" cy="7542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91392" tIns="91392" rIns="91392" bIns="91392" numCol="1" anchor="t">
                <a:spAutoFit/>
              </a:bodyPr>
              <a:lstStyle>
                <a:lvl1pPr algn="ctr" defTabSz="1828800">
                  <a:defRPr>
                    <a:latin typeface="VK Sans Display Regular"/>
                    <a:ea typeface="VK Sans Display Regular"/>
                    <a:cs typeface="VK Sans Display Regular"/>
                    <a:sym typeface="VK Sans Display Regular"/>
                  </a:defRPr>
                </a:lvl1pPr>
              </a:lstStyle>
              <a:p>
                <a:pPr/>
                <a:r>
                  <a:t>М</a:t>
                </a:r>
              </a:p>
            </p:txBody>
          </p:sp>
        </p:grpSp>
        <p:grpSp>
          <p:nvGrpSpPr>
            <p:cNvPr id="1100" name="Группа 47"/>
            <p:cNvGrpSpPr/>
            <p:nvPr/>
          </p:nvGrpSpPr>
          <p:grpSpPr>
            <a:xfrm>
              <a:off x="1476962" y="987905"/>
              <a:ext cx="1933637" cy="1933637"/>
              <a:chOff x="0" y="0"/>
              <a:chExt cx="1933636" cy="1933636"/>
            </a:xfrm>
          </p:grpSpPr>
          <p:sp>
            <p:nvSpPr>
              <p:cNvPr id="1098" name="Прямоугольник: скругленные углы 54"/>
              <p:cNvSpPr/>
              <p:nvPr/>
            </p:nvSpPr>
            <p:spPr>
              <a:xfrm flipH="1" rot="18900000">
                <a:off x="283174" y="283174"/>
                <a:ext cx="1367289" cy="1367289"/>
              </a:xfrm>
              <a:prstGeom prst="roundRect">
                <a:avLst>
                  <a:gd name="adj" fmla="val 16667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91392" tIns="91392" rIns="91392" bIns="91392" numCol="1" anchor="ctr">
                <a:noAutofit/>
              </a:bodyPr>
              <a:lstStyle/>
              <a:p>
                <a:pPr algn="ctr" defTabSz="1828800">
                  <a:defRPr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099" name="TextBox 55"/>
              <p:cNvSpPr txBox="1"/>
              <p:nvPr/>
            </p:nvSpPr>
            <p:spPr>
              <a:xfrm>
                <a:off x="662192" y="597678"/>
                <a:ext cx="609252" cy="7542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91392" tIns="91392" rIns="91392" bIns="91392" numCol="1" anchor="t">
                <a:spAutoFit/>
              </a:bodyPr>
              <a:lstStyle>
                <a:lvl1pPr algn="ctr" defTabSz="1828800">
                  <a:defRPr>
                    <a:latin typeface="VK Sans Display Regular"/>
                    <a:ea typeface="VK Sans Display Regular"/>
                    <a:cs typeface="VK Sans Display Regular"/>
                    <a:sym typeface="VK Sans Display Regular"/>
                  </a:defRPr>
                </a:lvl1pPr>
              </a:lstStyle>
              <a:p>
                <a:pPr/>
                <a:r>
                  <a:t>М</a:t>
                </a:r>
              </a:p>
            </p:txBody>
          </p:sp>
        </p:grpSp>
        <p:grpSp>
          <p:nvGrpSpPr>
            <p:cNvPr id="1103" name="Группа 48"/>
            <p:cNvGrpSpPr/>
            <p:nvPr/>
          </p:nvGrpSpPr>
          <p:grpSpPr>
            <a:xfrm>
              <a:off x="-1" y="-1"/>
              <a:ext cx="1933638" cy="1933638"/>
              <a:chOff x="0" y="0"/>
              <a:chExt cx="1933636" cy="1933636"/>
            </a:xfrm>
          </p:grpSpPr>
          <p:sp>
            <p:nvSpPr>
              <p:cNvPr id="1101" name="Прямоугольник: скругленные углы 52"/>
              <p:cNvSpPr/>
              <p:nvPr/>
            </p:nvSpPr>
            <p:spPr>
              <a:xfrm flipH="1" rot="18900000">
                <a:off x="283174" y="283174"/>
                <a:ext cx="1367289" cy="1367289"/>
              </a:xfrm>
              <a:prstGeom prst="roundRect">
                <a:avLst>
                  <a:gd name="adj" fmla="val 16667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91392" tIns="91392" rIns="91392" bIns="91392" numCol="1" anchor="ctr">
                <a:noAutofit/>
              </a:bodyPr>
              <a:lstStyle/>
              <a:p>
                <a:pPr algn="ctr" defTabSz="1828800">
                  <a:defRPr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102" name="TextBox 53"/>
              <p:cNvSpPr txBox="1"/>
              <p:nvPr/>
            </p:nvSpPr>
            <p:spPr>
              <a:xfrm>
                <a:off x="662192" y="597678"/>
                <a:ext cx="609252" cy="7542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91392" tIns="91392" rIns="91392" bIns="91392" numCol="1" anchor="t">
                <a:spAutoFit/>
              </a:bodyPr>
              <a:lstStyle>
                <a:lvl1pPr algn="ctr" defTabSz="1828800">
                  <a:defRPr>
                    <a:latin typeface="VK Sans Display Regular"/>
                    <a:ea typeface="VK Sans Display Regular"/>
                    <a:cs typeface="VK Sans Display Regular"/>
                    <a:sym typeface="VK Sans Display Regular"/>
                  </a:defRPr>
                </a:lvl1pPr>
              </a:lstStyle>
              <a:p>
                <a:pPr/>
                <a:r>
                  <a:t>М</a:t>
                </a:r>
              </a:p>
            </p:txBody>
          </p:sp>
        </p:grpSp>
        <p:sp>
          <p:nvSpPr>
            <p:cNvPr id="1104" name="Прямая со стрелкой 49"/>
            <p:cNvSpPr/>
            <p:nvPr/>
          </p:nvSpPr>
          <p:spPr>
            <a:xfrm flipV="1">
              <a:off x="1450228" y="2438133"/>
              <a:ext cx="510143" cy="503355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 wrap="square" lIns="91392" tIns="91392" rIns="91392" bIns="91392" numCol="1" anchor="t">
              <a:noAutofit/>
            </a:bodyPr>
            <a:lstStyle/>
            <a:p>
              <a:pPr defTabSz="1828800">
                <a:defRPr sz="2800"/>
              </a:pPr>
            </a:p>
          </p:txBody>
        </p:sp>
        <p:sp>
          <p:nvSpPr>
            <p:cNvPr id="1105" name="Прямая со стрелкой 50"/>
            <p:cNvSpPr/>
            <p:nvPr/>
          </p:nvSpPr>
          <p:spPr>
            <a:xfrm flipV="1">
              <a:off x="988397" y="1819368"/>
              <a:ext cx="1" cy="711952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 wrap="square" lIns="91392" tIns="91392" rIns="91392" bIns="91392" numCol="1" anchor="t">
              <a:noAutofit/>
            </a:bodyPr>
            <a:lstStyle/>
            <a:p>
              <a:pPr defTabSz="1828800">
                <a:defRPr sz="2800"/>
              </a:pPr>
            </a:p>
          </p:txBody>
        </p:sp>
        <p:sp>
          <p:nvSpPr>
            <p:cNvPr id="1106" name="Прямая со стрелкой 51"/>
            <p:cNvSpPr/>
            <p:nvPr/>
          </p:nvSpPr>
          <p:spPr>
            <a:xfrm>
              <a:off x="1874377" y="3424897"/>
              <a:ext cx="683645" cy="1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 wrap="square" lIns="91392" tIns="91392" rIns="91392" bIns="91392" numCol="1" anchor="t">
              <a:noAutofit/>
            </a:bodyPr>
            <a:lstStyle/>
            <a:p>
              <a:pPr defTabSz="1828800">
                <a:defRPr sz="2800"/>
              </a:pPr>
            </a:p>
          </p:txBody>
        </p:sp>
      </p:grpSp>
      <p:grpSp>
        <p:nvGrpSpPr>
          <p:cNvPr id="1123" name="Группа 79"/>
          <p:cNvGrpSpPr/>
          <p:nvPr/>
        </p:nvGrpSpPr>
        <p:grpSpPr>
          <a:xfrm>
            <a:off x="10371571" y="7631880"/>
            <a:ext cx="4881577" cy="4428843"/>
            <a:chOff x="0" y="0"/>
            <a:chExt cx="4881576" cy="4428842"/>
          </a:xfrm>
        </p:grpSpPr>
        <p:grpSp>
          <p:nvGrpSpPr>
            <p:cNvPr id="1110" name="Группа 61"/>
            <p:cNvGrpSpPr/>
            <p:nvPr/>
          </p:nvGrpSpPr>
          <p:grpSpPr>
            <a:xfrm>
              <a:off x="1483992" y="-1"/>
              <a:ext cx="1933638" cy="1933638"/>
              <a:chOff x="0" y="0"/>
              <a:chExt cx="1933636" cy="1933636"/>
            </a:xfrm>
          </p:grpSpPr>
          <p:sp>
            <p:nvSpPr>
              <p:cNvPr id="1108" name="Прямоугольник: скругленные углы 74"/>
              <p:cNvSpPr/>
              <p:nvPr/>
            </p:nvSpPr>
            <p:spPr>
              <a:xfrm flipH="1" rot="18900000">
                <a:off x="283174" y="283174"/>
                <a:ext cx="1367289" cy="1367289"/>
              </a:xfrm>
              <a:prstGeom prst="roundRect">
                <a:avLst>
                  <a:gd name="adj" fmla="val 16667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91392" tIns="91392" rIns="91392" bIns="91392" numCol="1" anchor="ctr">
                <a:noAutofit/>
              </a:bodyPr>
              <a:lstStyle/>
              <a:p>
                <a:pPr algn="ctr" defTabSz="1828800">
                  <a:defRPr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109" name="TextBox 75"/>
              <p:cNvSpPr txBox="1"/>
              <p:nvPr/>
            </p:nvSpPr>
            <p:spPr>
              <a:xfrm>
                <a:off x="662192" y="597678"/>
                <a:ext cx="609252" cy="7542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91392" tIns="91392" rIns="91392" bIns="91392" numCol="1" anchor="t">
                <a:spAutoFit/>
              </a:bodyPr>
              <a:lstStyle>
                <a:lvl1pPr algn="ctr" defTabSz="1828800">
                  <a:defRPr>
                    <a:latin typeface="VK Sans Display Regular"/>
                    <a:ea typeface="VK Sans Display Regular"/>
                    <a:cs typeface="VK Sans Display Regular"/>
                    <a:sym typeface="VK Sans Display Regular"/>
                  </a:defRPr>
                </a:lvl1pPr>
              </a:lstStyle>
              <a:p>
                <a:pPr/>
                <a:r>
                  <a:t>М</a:t>
                </a:r>
              </a:p>
            </p:txBody>
          </p:sp>
        </p:grpSp>
        <p:grpSp>
          <p:nvGrpSpPr>
            <p:cNvPr id="1113" name="Группа 62"/>
            <p:cNvGrpSpPr/>
            <p:nvPr/>
          </p:nvGrpSpPr>
          <p:grpSpPr>
            <a:xfrm>
              <a:off x="-1" y="1514456"/>
              <a:ext cx="1933638" cy="1933638"/>
              <a:chOff x="0" y="0"/>
              <a:chExt cx="1933636" cy="1933636"/>
            </a:xfrm>
          </p:grpSpPr>
          <p:sp>
            <p:nvSpPr>
              <p:cNvPr id="1111" name="Прямоугольник: скругленные углы 72"/>
              <p:cNvSpPr/>
              <p:nvPr/>
            </p:nvSpPr>
            <p:spPr>
              <a:xfrm flipH="1" rot="18900000">
                <a:off x="283174" y="283174"/>
                <a:ext cx="1367289" cy="1367289"/>
              </a:xfrm>
              <a:prstGeom prst="roundRect">
                <a:avLst>
                  <a:gd name="adj" fmla="val 16667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91392" tIns="91392" rIns="91392" bIns="91392" numCol="1" anchor="ctr">
                <a:noAutofit/>
              </a:bodyPr>
              <a:lstStyle/>
              <a:p>
                <a:pPr algn="ctr" defTabSz="1828800">
                  <a:defRPr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112" name="TextBox 73"/>
              <p:cNvSpPr txBox="1"/>
              <p:nvPr/>
            </p:nvSpPr>
            <p:spPr>
              <a:xfrm>
                <a:off x="662192" y="597678"/>
                <a:ext cx="609252" cy="7542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91392" tIns="91392" rIns="91392" bIns="91392" numCol="1" anchor="t">
                <a:spAutoFit/>
              </a:bodyPr>
              <a:lstStyle>
                <a:lvl1pPr algn="ctr" defTabSz="1828800">
                  <a:defRPr>
                    <a:latin typeface="VK Sans Display Regular"/>
                    <a:ea typeface="VK Sans Display Regular"/>
                    <a:cs typeface="VK Sans Display Regular"/>
                    <a:sym typeface="VK Sans Display Regular"/>
                  </a:defRPr>
                </a:lvl1pPr>
              </a:lstStyle>
              <a:p>
                <a:pPr/>
                <a:r>
                  <a:t>М</a:t>
                </a:r>
              </a:p>
            </p:txBody>
          </p:sp>
        </p:grpSp>
        <p:grpSp>
          <p:nvGrpSpPr>
            <p:cNvPr id="1116" name="Группа 63"/>
            <p:cNvGrpSpPr/>
            <p:nvPr/>
          </p:nvGrpSpPr>
          <p:grpSpPr>
            <a:xfrm>
              <a:off x="1479193" y="2495205"/>
              <a:ext cx="1933637" cy="1933638"/>
              <a:chOff x="0" y="0"/>
              <a:chExt cx="1933636" cy="1933636"/>
            </a:xfrm>
          </p:grpSpPr>
          <p:sp>
            <p:nvSpPr>
              <p:cNvPr id="1114" name="Прямоугольник: скругленные углы 70"/>
              <p:cNvSpPr/>
              <p:nvPr/>
            </p:nvSpPr>
            <p:spPr>
              <a:xfrm flipH="1" rot="18900000">
                <a:off x="283174" y="283174"/>
                <a:ext cx="1367289" cy="1367289"/>
              </a:xfrm>
              <a:prstGeom prst="roundRect">
                <a:avLst>
                  <a:gd name="adj" fmla="val 16667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91392" tIns="91392" rIns="91392" bIns="91392" numCol="1" anchor="ctr">
                <a:noAutofit/>
              </a:bodyPr>
              <a:lstStyle/>
              <a:p>
                <a:pPr algn="ctr" defTabSz="1828800">
                  <a:defRPr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115" name="TextBox 71"/>
              <p:cNvSpPr txBox="1"/>
              <p:nvPr/>
            </p:nvSpPr>
            <p:spPr>
              <a:xfrm>
                <a:off x="662192" y="597678"/>
                <a:ext cx="609252" cy="7542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91392" tIns="91392" rIns="91392" bIns="91392" numCol="1" anchor="t">
                <a:spAutoFit/>
              </a:bodyPr>
              <a:lstStyle>
                <a:lvl1pPr algn="ctr" defTabSz="1828800">
                  <a:defRPr>
                    <a:latin typeface="VK Sans Display Regular"/>
                    <a:ea typeface="VK Sans Display Regular"/>
                    <a:cs typeface="VK Sans Display Regular"/>
                    <a:sym typeface="VK Sans Display Regular"/>
                  </a:defRPr>
                </a:lvl1pPr>
              </a:lstStyle>
              <a:p>
                <a:pPr/>
                <a:r>
                  <a:t>М</a:t>
                </a:r>
              </a:p>
            </p:txBody>
          </p:sp>
        </p:grpSp>
        <p:grpSp>
          <p:nvGrpSpPr>
            <p:cNvPr id="1119" name="Группа 64"/>
            <p:cNvGrpSpPr/>
            <p:nvPr/>
          </p:nvGrpSpPr>
          <p:grpSpPr>
            <a:xfrm>
              <a:off x="2947939" y="1540107"/>
              <a:ext cx="1933638" cy="1933638"/>
              <a:chOff x="0" y="0"/>
              <a:chExt cx="1933636" cy="1933636"/>
            </a:xfrm>
          </p:grpSpPr>
          <p:sp>
            <p:nvSpPr>
              <p:cNvPr id="1117" name="Прямоугольник: скругленные углы 68"/>
              <p:cNvSpPr/>
              <p:nvPr/>
            </p:nvSpPr>
            <p:spPr>
              <a:xfrm flipH="1" rot="18900000">
                <a:off x="283174" y="283174"/>
                <a:ext cx="1367289" cy="1367289"/>
              </a:xfrm>
              <a:prstGeom prst="roundRect">
                <a:avLst>
                  <a:gd name="adj" fmla="val 16667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91392" tIns="91392" rIns="91392" bIns="91392" numCol="1" anchor="ctr">
                <a:noAutofit/>
              </a:bodyPr>
              <a:lstStyle/>
              <a:p>
                <a:pPr algn="ctr" defTabSz="1828800">
                  <a:defRPr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118" name="TextBox 69"/>
              <p:cNvSpPr txBox="1"/>
              <p:nvPr/>
            </p:nvSpPr>
            <p:spPr>
              <a:xfrm>
                <a:off x="662192" y="597678"/>
                <a:ext cx="609252" cy="7542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91392" tIns="91392" rIns="91392" bIns="91392" numCol="1" anchor="t">
                <a:spAutoFit/>
              </a:bodyPr>
              <a:lstStyle>
                <a:lvl1pPr algn="ctr" defTabSz="1828800">
                  <a:defRPr>
                    <a:latin typeface="VK Sans Display Regular"/>
                    <a:ea typeface="VK Sans Display Regular"/>
                    <a:cs typeface="VK Sans Display Regular"/>
                    <a:sym typeface="VK Sans Display Regular"/>
                  </a:defRPr>
                </a:lvl1pPr>
              </a:lstStyle>
              <a:p>
                <a:pPr/>
                <a:r>
                  <a:t>М</a:t>
                </a:r>
              </a:p>
            </p:txBody>
          </p:sp>
        </p:grpSp>
        <p:sp>
          <p:nvSpPr>
            <p:cNvPr id="1120" name="Прямая со стрелкой 66"/>
            <p:cNvSpPr/>
            <p:nvPr/>
          </p:nvSpPr>
          <p:spPr>
            <a:xfrm>
              <a:off x="2917254" y="1506410"/>
              <a:ext cx="503426" cy="503426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 wrap="square" lIns="91392" tIns="91392" rIns="91392" bIns="91392" numCol="1" anchor="t">
              <a:noAutofit/>
            </a:bodyPr>
            <a:lstStyle/>
            <a:p>
              <a:pPr defTabSz="1828800">
                <a:defRPr sz="2800"/>
              </a:pPr>
            </a:p>
          </p:txBody>
        </p:sp>
        <p:sp>
          <p:nvSpPr>
            <p:cNvPr id="1121" name="Прямая со стрелкой 67"/>
            <p:cNvSpPr/>
            <p:nvPr/>
          </p:nvSpPr>
          <p:spPr>
            <a:xfrm flipH="1">
              <a:off x="1478878" y="1473637"/>
              <a:ext cx="483411" cy="483410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 wrap="square" lIns="91392" tIns="91392" rIns="91392" bIns="91392" numCol="1" anchor="t">
              <a:noAutofit/>
            </a:bodyPr>
            <a:lstStyle/>
            <a:p>
              <a:pPr defTabSz="1828800">
                <a:defRPr sz="2800"/>
              </a:pPr>
            </a:p>
          </p:txBody>
        </p:sp>
        <p:sp>
          <p:nvSpPr>
            <p:cNvPr id="1122" name="Прямая со стрелкой 78"/>
            <p:cNvSpPr/>
            <p:nvPr/>
          </p:nvSpPr>
          <p:spPr>
            <a:xfrm>
              <a:off x="2440490" y="1857813"/>
              <a:ext cx="1" cy="711953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 wrap="square" lIns="91392" tIns="91392" rIns="91392" bIns="91392" numCol="1" anchor="t">
              <a:noAutofit/>
            </a:bodyPr>
            <a:lstStyle/>
            <a:p>
              <a:pPr defTabSz="1828800">
                <a:defRPr sz="2800"/>
              </a:pPr>
            </a:p>
          </p:txBody>
        </p:sp>
      </p:grpSp>
      <p:sp>
        <p:nvSpPr>
          <p:cNvPr id="1124" name="Прямая со стрелкой 81"/>
          <p:cNvSpPr/>
          <p:nvPr/>
        </p:nvSpPr>
        <p:spPr>
          <a:xfrm flipH="1" flipV="1">
            <a:off x="11226633" y="7041300"/>
            <a:ext cx="1083327" cy="1044977"/>
          </a:xfrm>
          <a:prstGeom prst="line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txBody>
          <a:bodyPr lIns="91392" tIns="91392" rIns="91392" bIns="91392"/>
          <a:lstStyle/>
          <a:p>
            <a:pPr defTabSz="1828800">
              <a:defRPr sz="2800"/>
            </a:pPr>
          </a:p>
        </p:txBody>
      </p:sp>
      <p:sp>
        <p:nvSpPr>
          <p:cNvPr id="1125" name="Прямая со стрелкой 83"/>
          <p:cNvSpPr/>
          <p:nvPr/>
        </p:nvSpPr>
        <p:spPr>
          <a:xfrm>
            <a:off x="12079395" y="6163609"/>
            <a:ext cx="1439251" cy="1"/>
          </a:xfrm>
          <a:prstGeom prst="line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txBody>
          <a:bodyPr lIns="91392" tIns="91392" rIns="91392" bIns="91392"/>
          <a:lstStyle/>
          <a:p>
            <a:pPr defTabSz="1828800">
              <a:defRPr sz="2800"/>
            </a:pPr>
          </a:p>
        </p:txBody>
      </p:sp>
      <p:sp>
        <p:nvSpPr>
          <p:cNvPr id="1126" name="Прямая со стрелкой 85"/>
          <p:cNvSpPr/>
          <p:nvPr/>
        </p:nvSpPr>
        <p:spPr>
          <a:xfrm flipH="1">
            <a:off x="13276779" y="7064264"/>
            <a:ext cx="1083327" cy="999050"/>
          </a:xfrm>
          <a:prstGeom prst="line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txBody>
          <a:bodyPr lIns="91392" tIns="91392" rIns="91392" bIns="91392"/>
          <a:lstStyle/>
          <a:p>
            <a:pPr defTabSz="1828800">
              <a:defRPr sz="28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Заголовок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Мастер-мастер без триггеров</a:t>
            </a:r>
          </a:p>
        </p:txBody>
      </p:sp>
      <p:sp>
        <p:nvSpPr>
          <p:cNvPr id="1129" name="Текст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1131" indent="-431131">
              <a:buSzPct val="100000"/>
              <a:buChar char="•"/>
              <a:defRPr sz="4800"/>
            </a:pPr>
            <a:r>
              <a:t>Делаем одновременные изменения</a:t>
            </a:r>
          </a:p>
          <a:p>
            <a:pPr marL="431131" indent="-431131">
              <a:buSzPct val="100000"/>
              <a:buChar char="•"/>
              <a:defRPr sz="4800"/>
            </a:pPr>
            <a:r>
              <a:t>Они реплицируются на другой узел</a:t>
            </a:r>
          </a:p>
          <a:p>
            <a:pPr marL="431131" indent="-431131">
              <a:buSzPct val="100000"/>
              <a:buChar char="•"/>
              <a:defRPr sz="4800"/>
            </a:pPr>
            <a:r>
              <a:t>Получаем разные данные </a:t>
            </a:r>
          </a:p>
        </p:txBody>
      </p:sp>
      <p:sp>
        <p:nvSpPr>
          <p:cNvPr id="1130" name="Нижний колонтитул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31" name="00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pSp>
        <p:nvGrpSpPr>
          <p:cNvPr id="1134" name="Блок-схема: магнитный диск 4"/>
          <p:cNvGrpSpPr/>
          <p:nvPr/>
        </p:nvGrpSpPr>
        <p:grpSpPr>
          <a:xfrm>
            <a:off x="16551077" y="3536868"/>
            <a:ext cx="1108605" cy="1217867"/>
            <a:chOff x="-2" y="0"/>
            <a:chExt cx="1108604" cy="1217865"/>
          </a:xfrm>
        </p:grpSpPr>
        <p:sp>
          <p:nvSpPr>
            <p:cNvPr id="1132" name="Фигура"/>
            <p:cNvSpPr/>
            <p:nvPr/>
          </p:nvSpPr>
          <p:spPr>
            <a:xfrm>
              <a:off x="-3" y="-1"/>
              <a:ext cx="1108606" cy="12178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33" name="Фигура"/>
            <p:cNvSpPr/>
            <p:nvPr/>
          </p:nvSpPr>
          <p:spPr>
            <a:xfrm>
              <a:off x="-3" y="-1"/>
              <a:ext cx="1108606" cy="12178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3600"/>
                  </a:moveTo>
                  <a:cubicBezTo>
                    <a:pt x="21600" y="5588"/>
                    <a:pt x="16765" y="7200"/>
                    <a:pt x="10800" y="7200"/>
                  </a:cubicBezTo>
                  <a:cubicBezTo>
                    <a:pt x="4835" y="7200"/>
                    <a:pt x="0" y="5588"/>
                    <a:pt x="0" y="3600"/>
                  </a:cubicBezTo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137" name="Блок-схема: магнитный диск 6"/>
          <p:cNvGrpSpPr/>
          <p:nvPr/>
        </p:nvGrpSpPr>
        <p:grpSpPr>
          <a:xfrm>
            <a:off x="18993563" y="3536868"/>
            <a:ext cx="1108606" cy="1217867"/>
            <a:chOff x="-2" y="0"/>
            <a:chExt cx="1108604" cy="1217865"/>
          </a:xfrm>
        </p:grpSpPr>
        <p:sp>
          <p:nvSpPr>
            <p:cNvPr id="1135" name="Фигура"/>
            <p:cNvSpPr/>
            <p:nvPr/>
          </p:nvSpPr>
          <p:spPr>
            <a:xfrm>
              <a:off x="-3" y="-1"/>
              <a:ext cx="1108606" cy="12178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36" name="Фигура"/>
            <p:cNvSpPr/>
            <p:nvPr/>
          </p:nvSpPr>
          <p:spPr>
            <a:xfrm>
              <a:off x="-3" y="-1"/>
              <a:ext cx="1108606" cy="12178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3600"/>
                  </a:moveTo>
                  <a:cubicBezTo>
                    <a:pt x="21600" y="5588"/>
                    <a:pt x="16765" y="7200"/>
                    <a:pt x="10800" y="7200"/>
                  </a:cubicBezTo>
                  <a:cubicBezTo>
                    <a:pt x="4835" y="7200"/>
                    <a:pt x="0" y="5588"/>
                    <a:pt x="0" y="3600"/>
                  </a:cubicBezTo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138" name="Рисунок 17" descr="Рисунок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29854" y="3536866"/>
            <a:ext cx="1108602" cy="1108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9" name="Рисунок 18" descr="Рисунок 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44509" y="3536866"/>
            <a:ext cx="1108601" cy="1108602"/>
          </a:xfrm>
          <a:prstGeom prst="rect">
            <a:avLst/>
          </a:prstGeom>
          <a:ln w="12700">
            <a:miter lim="400000"/>
          </a:ln>
        </p:spPr>
      </p:pic>
      <p:sp>
        <p:nvSpPr>
          <p:cNvPr id="1140" name="Прямая соединительная линия 22"/>
          <p:cNvSpPr/>
          <p:nvPr/>
        </p:nvSpPr>
        <p:spPr>
          <a:xfrm flipV="1">
            <a:off x="14484153" y="4860042"/>
            <a:ext cx="1" cy="7022155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txBody>
          <a:bodyPr lIns="91392" tIns="91392" rIns="91392" bIns="91392"/>
          <a:lstStyle/>
          <a:p>
            <a:pPr defTabSz="1828800">
              <a:defRPr sz="2800"/>
            </a:pPr>
          </a:p>
        </p:txBody>
      </p:sp>
      <p:sp>
        <p:nvSpPr>
          <p:cNvPr id="1141" name="Прямая соединительная линия 23"/>
          <p:cNvSpPr/>
          <p:nvPr/>
        </p:nvSpPr>
        <p:spPr>
          <a:xfrm flipV="1">
            <a:off x="17105378" y="4758272"/>
            <a:ext cx="1" cy="7123925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txBody>
          <a:bodyPr lIns="91392" tIns="91392" rIns="91392" bIns="91392"/>
          <a:lstStyle/>
          <a:p>
            <a:pPr defTabSz="1828800">
              <a:defRPr sz="2800"/>
            </a:pPr>
          </a:p>
        </p:txBody>
      </p:sp>
      <p:sp>
        <p:nvSpPr>
          <p:cNvPr id="1142" name="Прямая соединительная линия 24"/>
          <p:cNvSpPr/>
          <p:nvPr/>
        </p:nvSpPr>
        <p:spPr>
          <a:xfrm flipV="1">
            <a:off x="19547864" y="4758272"/>
            <a:ext cx="1" cy="7123925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txBody>
          <a:bodyPr lIns="91392" tIns="91392" rIns="91392" bIns="91392"/>
          <a:lstStyle/>
          <a:p>
            <a:pPr defTabSz="1828800">
              <a:defRPr sz="2800"/>
            </a:pPr>
          </a:p>
        </p:txBody>
      </p:sp>
      <p:sp>
        <p:nvSpPr>
          <p:cNvPr id="1143" name="Прямая соединительная линия 25"/>
          <p:cNvSpPr/>
          <p:nvPr/>
        </p:nvSpPr>
        <p:spPr>
          <a:xfrm flipV="1">
            <a:off x="22198808" y="4860042"/>
            <a:ext cx="1" cy="7022155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txBody>
          <a:bodyPr lIns="91392" tIns="91392" rIns="91392" bIns="91392"/>
          <a:lstStyle/>
          <a:p>
            <a:pPr defTabSz="1828800">
              <a:defRPr sz="2800"/>
            </a:pPr>
          </a:p>
        </p:txBody>
      </p:sp>
      <p:grpSp>
        <p:nvGrpSpPr>
          <p:cNvPr id="1146" name="Прямоугольник 28"/>
          <p:cNvGrpSpPr/>
          <p:nvPr/>
        </p:nvGrpSpPr>
        <p:grpSpPr>
          <a:xfrm>
            <a:off x="16591398" y="7549681"/>
            <a:ext cx="1017507" cy="627286"/>
            <a:chOff x="0" y="6230"/>
            <a:chExt cx="1017505" cy="627284"/>
          </a:xfrm>
        </p:grpSpPr>
        <p:sp>
          <p:nvSpPr>
            <p:cNvPr id="1144" name="Прямоугольник"/>
            <p:cNvSpPr/>
            <p:nvPr/>
          </p:nvSpPr>
          <p:spPr>
            <a:xfrm>
              <a:off x="0" y="32023"/>
              <a:ext cx="1017506" cy="575701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pPr>
            </a:p>
          </p:txBody>
        </p:sp>
        <p:sp>
          <p:nvSpPr>
            <p:cNvPr id="1145" name="x=2"/>
            <p:cNvSpPr txBox="1"/>
            <p:nvPr/>
          </p:nvSpPr>
          <p:spPr>
            <a:xfrm>
              <a:off x="116779" y="6230"/>
              <a:ext cx="783948" cy="6272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392" tIns="91392" rIns="91392" bIns="91392" numCol="1" anchor="ctr">
              <a:spAutoFit/>
            </a:bodyPr>
            <a:lstStyle>
              <a:lvl1pPr algn="ctr" defTabSz="1828800">
                <a:defRPr sz="2800"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lvl1pPr>
            </a:lstStyle>
            <a:p>
              <a:pPr/>
              <a:r>
                <a:t>x=2</a:t>
              </a:r>
            </a:p>
          </p:txBody>
        </p:sp>
      </p:grpSp>
      <p:grpSp>
        <p:nvGrpSpPr>
          <p:cNvPr id="1149" name="Прямоугольник 29"/>
          <p:cNvGrpSpPr/>
          <p:nvPr/>
        </p:nvGrpSpPr>
        <p:grpSpPr>
          <a:xfrm>
            <a:off x="19030139" y="7549681"/>
            <a:ext cx="1017507" cy="627286"/>
            <a:chOff x="0" y="6230"/>
            <a:chExt cx="1017505" cy="627284"/>
          </a:xfrm>
        </p:grpSpPr>
        <p:sp>
          <p:nvSpPr>
            <p:cNvPr id="1147" name="Прямоугольник"/>
            <p:cNvSpPr/>
            <p:nvPr/>
          </p:nvSpPr>
          <p:spPr>
            <a:xfrm>
              <a:off x="0" y="32023"/>
              <a:ext cx="1017506" cy="575701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pPr>
            </a:p>
          </p:txBody>
        </p:sp>
        <p:sp>
          <p:nvSpPr>
            <p:cNvPr id="1148" name="x=3"/>
            <p:cNvSpPr txBox="1"/>
            <p:nvPr/>
          </p:nvSpPr>
          <p:spPr>
            <a:xfrm>
              <a:off x="116779" y="6230"/>
              <a:ext cx="783948" cy="6272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392" tIns="91392" rIns="91392" bIns="91392" numCol="1" anchor="ctr">
              <a:spAutoFit/>
            </a:bodyPr>
            <a:lstStyle>
              <a:lvl1pPr algn="ctr" defTabSz="1828800">
                <a:defRPr sz="2800"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lvl1pPr>
            </a:lstStyle>
            <a:p>
              <a:pPr/>
              <a:r>
                <a:t>x=3</a:t>
              </a:r>
            </a:p>
          </p:txBody>
        </p:sp>
      </p:grpSp>
      <p:grpSp>
        <p:nvGrpSpPr>
          <p:cNvPr id="1152" name="Прямоугольник 30"/>
          <p:cNvGrpSpPr/>
          <p:nvPr/>
        </p:nvGrpSpPr>
        <p:grpSpPr>
          <a:xfrm>
            <a:off x="16591398" y="10935519"/>
            <a:ext cx="1017507" cy="627286"/>
            <a:chOff x="0" y="6230"/>
            <a:chExt cx="1017505" cy="627284"/>
          </a:xfrm>
        </p:grpSpPr>
        <p:sp>
          <p:nvSpPr>
            <p:cNvPr id="1150" name="Прямоугольник"/>
            <p:cNvSpPr/>
            <p:nvPr/>
          </p:nvSpPr>
          <p:spPr>
            <a:xfrm>
              <a:off x="0" y="32023"/>
              <a:ext cx="1017506" cy="575701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pPr>
            </a:p>
          </p:txBody>
        </p:sp>
        <p:sp>
          <p:nvSpPr>
            <p:cNvPr id="1151" name="x=3"/>
            <p:cNvSpPr txBox="1"/>
            <p:nvPr/>
          </p:nvSpPr>
          <p:spPr>
            <a:xfrm>
              <a:off x="116779" y="6230"/>
              <a:ext cx="783948" cy="6272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392" tIns="91392" rIns="91392" bIns="91392" numCol="1" anchor="ctr">
              <a:spAutoFit/>
            </a:bodyPr>
            <a:lstStyle>
              <a:lvl1pPr algn="ctr" defTabSz="1828800">
                <a:defRPr sz="2800"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lvl1pPr>
            </a:lstStyle>
            <a:p>
              <a:pPr/>
              <a:r>
                <a:t>x=3</a:t>
              </a:r>
            </a:p>
          </p:txBody>
        </p:sp>
      </p:grpSp>
      <p:grpSp>
        <p:nvGrpSpPr>
          <p:cNvPr id="1155" name="Прямоугольник 31"/>
          <p:cNvGrpSpPr/>
          <p:nvPr/>
        </p:nvGrpSpPr>
        <p:grpSpPr>
          <a:xfrm>
            <a:off x="19030139" y="10935519"/>
            <a:ext cx="1017507" cy="627286"/>
            <a:chOff x="0" y="6230"/>
            <a:chExt cx="1017505" cy="627284"/>
          </a:xfrm>
        </p:grpSpPr>
        <p:sp>
          <p:nvSpPr>
            <p:cNvPr id="1153" name="Прямоугольник"/>
            <p:cNvSpPr/>
            <p:nvPr/>
          </p:nvSpPr>
          <p:spPr>
            <a:xfrm>
              <a:off x="0" y="32023"/>
              <a:ext cx="1017506" cy="575701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pPr>
            </a:p>
          </p:txBody>
        </p:sp>
        <p:sp>
          <p:nvSpPr>
            <p:cNvPr id="1154" name="x=2"/>
            <p:cNvSpPr txBox="1"/>
            <p:nvPr/>
          </p:nvSpPr>
          <p:spPr>
            <a:xfrm>
              <a:off x="116779" y="6230"/>
              <a:ext cx="783948" cy="6272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392" tIns="91392" rIns="91392" bIns="91392" numCol="1" anchor="ctr">
              <a:spAutoFit/>
            </a:bodyPr>
            <a:lstStyle>
              <a:lvl1pPr algn="ctr" defTabSz="1828800">
                <a:defRPr sz="2800"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lvl1pPr>
            </a:lstStyle>
            <a:p>
              <a:pPr/>
              <a:r>
                <a:t>x=2</a:t>
              </a:r>
            </a:p>
          </p:txBody>
        </p:sp>
      </p:grpSp>
      <p:sp>
        <p:nvSpPr>
          <p:cNvPr id="1156" name="Прямая со стрелкой 33"/>
          <p:cNvSpPr/>
          <p:nvPr/>
        </p:nvSpPr>
        <p:spPr>
          <a:xfrm>
            <a:off x="14515183" y="6407014"/>
            <a:ext cx="2584968" cy="1"/>
          </a:xfrm>
          <a:prstGeom prst="line">
            <a:avLst/>
          </a:prstGeom>
          <a:ln w="38100">
            <a:solidFill>
              <a:schemeClr val="accent1"/>
            </a:solidFill>
            <a:tailEnd type="triangle"/>
          </a:ln>
        </p:spPr>
        <p:txBody>
          <a:bodyPr lIns="91392" tIns="91392" rIns="91392" bIns="91392"/>
          <a:lstStyle/>
          <a:p>
            <a:pPr defTabSz="1828800">
              <a:defRPr sz="2800"/>
            </a:pPr>
          </a:p>
        </p:txBody>
      </p:sp>
      <p:sp>
        <p:nvSpPr>
          <p:cNvPr id="1157" name="Прямая со стрелкой 34"/>
          <p:cNvSpPr/>
          <p:nvPr/>
        </p:nvSpPr>
        <p:spPr>
          <a:xfrm flipH="1">
            <a:off x="19564479" y="6407014"/>
            <a:ext cx="2584968" cy="1"/>
          </a:xfrm>
          <a:prstGeom prst="line">
            <a:avLst/>
          </a:prstGeom>
          <a:ln w="38100">
            <a:solidFill>
              <a:schemeClr val="accent1"/>
            </a:solidFill>
            <a:tailEnd type="triangle"/>
          </a:ln>
        </p:spPr>
        <p:txBody>
          <a:bodyPr lIns="91392" tIns="91392" rIns="91392" bIns="91392"/>
          <a:lstStyle/>
          <a:p>
            <a:pPr defTabSz="1828800">
              <a:defRPr sz="2800"/>
            </a:pPr>
          </a:p>
        </p:txBody>
      </p:sp>
      <p:sp>
        <p:nvSpPr>
          <p:cNvPr id="1158" name="Прямая со стрелкой 35"/>
          <p:cNvSpPr/>
          <p:nvPr/>
        </p:nvSpPr>
        <p:spPr>
          <a:xfrm>
            <a:off x="17093525" y="9285516"/>
            <a:ext cx="2464328" cy="1068041"/>
          </a:xfrm>
          <a:prstGeom prst="line">
            <a:avLst/>
          </a:prstGeom>
          <a:ln w="38100">
            <a:solidFill>
              <a:schemeClr val="accent1"/>
            </a:solidFill>
            <a:tailEnd type="triangle"/>
          </a:ln>
        </p:spPr>
        <p:txBody>
          <a:bodyPr lIns="91392" tIns="91392" rIns="91392" bIns="91392"/>
          <a:lstStyle/>
          <a:p>
            <a:pPr defTabSz="1828800">
              <a:defRPr sz="2800"/>
            </a:pPr>
          </a:p>
        </p:txBody>
      </p:sp>
      <p:sp>
        <p:nvSpPr>
          <p:cNvPr id="1159" name="Прямая со стрелкой 38"/>
          <p:cNvSpPr/>
          <p:nvPr/>
        </p:nvSpPr>
        <p:spPr>
          <a:xfrm flipH="1">
            <a:off x="17093524" y="9285516"/>
            <a:ext cx="2464329" cy="1068040"/>
          </a:xfrm>
          <a:prstGeom prst="line">
            <a:avLst/>
          </a:prstGeom>
          <a:ln w="38100">
            <a:solidFill>
              <a:schemeClr val="accent1"/>
            </a:solidFill>
            <a:tailEnd type="triangle"/>
          </a:ln>
        </p:spPr>
        <p:txBody>
          <a:bodyPr lIns="91392" tIns="91392" rIns="91392" bIns="91392"/>
          <a:lstStyle/>
          <a:p>
            <a:pPr defTabSz="1828800">
              <a:defRPr sz="2800"/>
            </a:pPr>
          </a:p>
        </p:txBody>
      </p:sp>
      <p:sp>
        <p:nvSpPr>
          <p:cNvPr id="1160" name="Прямая соединительная линия 40"/>
          <p:cNvSpPr/>
          <p:nvPr/>
        </p:nvSpPr>
        <p:spPr>
          <a:xfrm>
            <a:off x="15065373" y="9285515"/>
            <a:ext cx="2035408" cy="1"/>
          </a:xfrm>
          <a:prstGeom prst="line">
            <a:avLst/>
          </a:prstGeom>
          <a:ln w="38100">
            <a:solidFill>
              <a:schemeClr val="accent1"/>
            </a:solidFill>
          </a:ln>
        </p:spPr>
        <p:txBody>
          <a:bodyPr lIns="91392" tIns="91392" rIns="91392" bIns="91392"/>
          <a:lstStyle/>
          <a:p>
            <a:pPr defTabSz="1828800">
              <a:defRPr sz="2800"/>
            </a:pPr>
          </a:p>
        </p:txBody>
      </p:sp>
      <p:grpSp>
        <p:nvGrpSpPr>
          <p:cNvPr id="1163" name="Прямоугольник: скругленные углы 7"/>
          <p:cNvGrpSpPr/>
          <p:nvPr/>
        </p:nvGrpSpPr>
        <p:grpSpPr>
          <a:xfrm>
            <a:off x="14672146" y="8966525"/>
            <a:ext cx="2234039" cy="627286"/>
            <a:chOff x="0" y="6230"/>
            <a:chExt cx="2234037" cy="627284"/>
          </a:xfrm>
        </p:grpSpPr>
        <p:sp>
          <p:nvSpPr>
            <p:cNvPr id="1161" name="Сквиркл"/>
            <p:cNvSpPr/>
            <p:nvPr/>
          </p:nvSpPr>
          <p:spPr>
            <a:xfrm>
              <a:off x="0" y="32023"/>
              <a:ext cx="2234038" cy="57570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pPr>
            </a:p>
          </p:txBody>
        </p:sp>
        <p:sp>
          <p:nvSpPr>
            <p:cNvPr id="1162" name="replication"/>
            <p:cNvSpPr txBox="1"/>
            <p:nvPr/>
          </p:nvSpPr>
          <p:spPr>
            <a:xfrm>
              <a:off x="144882" y="6230"/>
              <a:ext cx="1944274" cy="6272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392" tIns="91392" rIns="91392" bIns="91392" numCol="1" anchor="ctr">
              <a:spAutoFit/>
            </a:bodyPr>
            <a:lstStyle>
              <a:lvl1pPr algn="ctr" defTabSz="1828800">
                <a:defRPr sz="2800"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lvl1pPr>
            </a:lstStyle>
            <a:p>
              <a:pPr/>
              <a:r>
                <a:t>replication</a:t>
              </a:r>
            </a:p>
          </p:txBody>
        </p:sp>
      </p:grpSp>
      <p:sp>
        <p:nvSpPr>
          <p:cNvPr id="1164" name="Прямая соединительная линия 41"/>
          <p:cNvSpPr/>
          <p:nvPr/>
        </p:nvSpPr>
        <p:spPr>
          <a:xfrm>
            <a:off x="19557854" y="9285517"/>
            <a:ext cx="2035408" cy="1"/>
          </a:xfrm>
          <a:prstGeom prst="line">
            <a:avLst/>
          </a:prstGeom>
          <a:ln w="38100">
            <a:solidFill>
              <a:schemeClr val="accent1"/>
            </a:solidFill>
          </a:ln>
        </p:spPr>
        <p:txBody>
          <a:bodyPr lIns="91392" tIns="91392" rIns="91392" bIns="91392"/>
          <a:lstStyle/>
          <a:p>
            <a:pPr defTabSz="1828800">
              <a:defRPr sz="2800"/>
            </a:pPr>
          </a:p>
        </p:txBody>
      </p:sp>
      <p:grpSp>
        <p:nvGrpSpPr>
          <p:cNvPr id="1167" name="Прямоугольник: скругленные углы 8"/>
          <p:cNvGrpSpPr/>
          <p:nvPr/>
        </p:nvGrpSpPr>
        <p:grpSpPr>
          <a:xfrm>
            <a:off x="19739945" y="8966525"/>
            <a:ext cx="2234038" cy="627286"/>
            <a:chOff x="0" y="6230"/>
            <a:chExt cx="2234037" cy="627284"/>
          </a:xfrm>
        </p:grpSpPr>
        <p:sp>
          <p:nvSpPr>
            <p:cNvPr id="1165" name="Сквиркл"/>
            <p:cNvSpPr/>
            <p:nvPr/>
          </p:nvSpPr>
          <p:spPr>
            <a:xfrm>
              <a:off x="0" y="32023"/>
              <a:ext cx="2234038" cy="57570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pPr>
            </a:p>
          </p:txBody>
        </p:sp>
        <p:sp>
          <p:nvSpPr>
            <p:cNvPr id="1166" name="replication"/>
            <p:cNvSpPr txBox="1"/>
            <p:nvPr/>
          </p:nvSpPr>
          <p:spPr>
            <a:xfrm>
              <a:off x="144882" y="6230"/>
              <a:ext cx="1944274" cy="6272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392" tIns="91392" rIns="91392" bIns="91392" numCol="1" anchor="ctr">
              <a:spAutoFit/>
            </a:bodyPr>
            <a:lstStyle>
              <a:lvl1pPr algn="ctr" defTabSz="1828800">
                <a:defRPr sz="2800"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lvl1pPr>
            </a:lstStyle>
            <a:p>
              <a:pPr/>
              <a:r>
                <a:t>replication</a:t>
              </a:r>
            </a:p>
          </p:txBody>
        </p:sp>
      </p:grpSp>
      <p:grpSp>
        <p:nvGrpSpPr>
          <p:cNvPr id="1170" name="Прямоугольник 42"/>
          <p:cNvGrpSpPr/>
          <p:nvPr/>
        </p:nvGrpSpPr>
        <p:grpSpPr>
          <a:xfrm>
            <a:off x="16551079" y="5215444"/>
            <a:ext cx="3551088" cy="627286"/>
            <a:chOff x="0" y="6230"/>
            <a:chExt cx="3551087" cy="627284"/>
          </a:xfrm>
        </p:grpSpPr>
        <p:sp>
          <p:nvSpPr>
            <p:cNvPr id="1168" name="Прямоугольник"/>
            <p:cNvSpPr/>
            <p:nvPr/>
          </p:nvSpPr>
          <p:spPr>
            <a:xfrm>
              <a:off x="0" y="32023"/>
              <a:ext cx="3551088" cy="575701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pPr>
            </a:p>
          </p:txBody>
        </p:sp>
        <p:sp>
          <p:nvSpPr>
            <p:cNvPr id="1169" name="x=1"/>
            <p:cNvSpPr txBox="1"/>
            <p:nvPr/>
          </p:nvSpPr>
          <p:spPr>
            <a:xfrm>
              <a:off x="116779" y="6230"/>
              <a:ext cx="3317530" cy="6272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392" tIns="91392" rIns="91392" bIns="91392" numCol="1" anchor="ctr">
              <a:spAutoFit/>
            </a:bodyPr>
            <a:lstStyle>
              <a:lvl1pPr algn="ctr" defTabSz="1828800">
                <a:defRPr sz="2800"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lvl1pPr>
            </a:lstStyle>
            <a:p>
              <a:pPr/>
              <a:r>
                <a:t>x=1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Заголовок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Мастер-мастер без триггеров</a:t>
            </a:r>
          </a:p>
        </p:txBody>
      </p:sp>
      <p:sp>
        <p:nvSpPr>
          <p:cNvPr id="1173" name="Текст 2"/>
          <p:cNvSpPr txBox="1"/>
          <p:nvPr>
            <p:ph type="body" sz="half" idx="1"/>
          </p:nvPr>
        </p:nvSpPr>
        <p:spPr>
          <a:xfrm>
            <a:off x="1587599" y="3455249"/>
            <a:ext cx="10829634" cy="7339752"/>
          </a:xfrm>
          <a:prstGeom prst="rect">
            <a:avLst/>
          </a:prstGeom>
        </p:spPr>
        <p:txBody>
          <a:bodyPr/>
          <a:lstStyle/>
          <a:p>
            <a:pPr>
              <a:defRPr sz="4800">
                <a:latin typeface="VK Sans Display Bold"/>
                <a:ea typeface="VK Sans Display Bold"/>
                <a:cs typeface="VK Sans Display Bold"/>
                <a:sym typeface="VK Sans Display Bold"/>
              </a:defRPr>
            </a:pPr>
            <a:r>
              <a:t>Решение:</a:t>
            </a:r>
          </a:p>
          <a:p>
            <a:pPr marL="421105" indent="-421105">
              <a:buSzPct val="100000"/>
              <a:buChar char="•"/>
              <a:defRPr sz="4800"/>
            </a:pPr>
            <a:r>
              <a:t>Делаем триггер для разрешения конфликтов</a:t>
            </a:r>
          </a:p>
          <a:p>
            <a:pPr marL="421105" indent="-421105">
              <a:buSzPct val="100000"/>
              <a:buChar char="•"/>
              <a:defRPr sz="4800"/>
            </a:pPr>
            <a:r>
              <a:t>Выбираем более подходящую запись</a:t>
            </a:r>
          </a:p>
        </p:txBody>
      </p:sp>
      <p:sp>
        <p:nvSpPr>
          <p:cNvPr id="1174" name="Нижний колонтитул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5" name="00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pSp>
        <p:nvGrpSpPr>
          <p:cNvPr id="1178" name="Блок-схема: магнитный диск 4"/>
          <p:cNvGrpSpPr/>
          <p:nvPr/>
        </p:nvGrpSpPr>
        <p:grpSpPr>
          <a:xfrm>
            <a:off x="16551077" y="3536868"/>
            <a:ext cx="1108605" cy="1217867"/>
            <a:chOff x="-2" y="0"/>
            <a:chExt cx="1108604" cy="1217865"/>
          </a:xfrm>
        </p:grpSpPr>
        <p:sp>
          <p:nvSpPr>
            <p:cNvPr id="1176" name="Фигура"/>
            <p:cNvSpPr/>
            <p:nvPr/>
          </p:nvSpPr>
          <p:spPr>
            <a:xfrm>
              <a:off x="-3" y="-1"/>
              <a:ext cx="1108606" cy="12178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77" name="Фигура"/>
            <p:cNvSpPr/>
            <p:nvPr/>
          </p:nvSpPr>
          <p:spPr>
            <a:xfrm>
              <a:off x="-3" y="-1"/>
              <a:ext cx="1108606" cy="12178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3600"/>
                  </a:moveTo>
                  <a:cubicBezTo>
                    <a:pt x="21600" y="5588"/>
                    <a:pt x="16765" y="7200"/>
                    <a:pt x="10800" y="7200"/>
                  </a:cubicBezTo>
                  <a:cubicBezTo>
                    <a:pt x="4835" y="7200"/>
                    <a:pt x="0" y="5588"/>
                    <a:pt x="0" y="3600"/>
                  </a:cubicBezTo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181" name="Блок-схема: магнитный диск 6"/>
          <p:cNvGrpSpPr/>
          <p:nvPr/>
        </p:nvGrpSpPr>
        <p:grpSpPr>
          <a:xfrm>
            <a:off x="18993563" y="3536868"/>
            <a:ext cx="1108606" cy="1217867"/>
            <a:chOff x="-2" y="0"/>
            <a:chExt cx="1108604" cy="1217865"/>
          </a:xfrm>
        </p:grpSpPr>
        <p:sp>
          <p:nvSpPr>
            <p:cNvPr id="1179" name="Фигура"/>
            <p:cNvSpPr/>
            <p:nvPr/>
          </p:nvSpPr>
          <p:spPr>
            <a:xfrm>
              <a:off x="-3" y="-1"/>
              <a:ext cx="1108606" cy="12178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80" name="Фигура"/>
            <p:cNvSpPr/>
            <p:nvPr/>
          </p:nvSpPr>
          <p:spPr>
            <a:xfrm>
              <a:off x="-3" y="-1"/>
              <a:ext cx="1108606" cy="12178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3600"/>
                  </a:moveTo>
                  <a:cubicBezTo>
                    <a:pt x="21600" y="5588"/>
                    <a:pt x="16765" y="7200"/>
                    <a:pt x="10800" y="7200"/>
                  </a:cubicBezTo>
                  <a:cubicBezTo>
                    <a:pt x="4835" y="7200"/>
                    <a:pt x="0" y="5588"/>
                    <a:pt x="0" y="3600"/>
                  </a:cubicBezTo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182" name="Рисунок 17" descr="Рисунок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29854" y="3536866"/>
            <a:ext cx="1108602" cy="1108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3" name="Рисунок 18" descr="Рисунок 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44509" y="3536866"/>
            <a:ext cx="1108601" cy="1108602"/>
          </a:xfrm>
          <a:prstGeom prst="rect">
            <a:avLst/>
          </a:prstGeom>
          <a:ln w="12700">
            <a:miter lim="400000"/>
          </a:ln>
        </p:spPr>
      </p:pic>
      <p:sp>
        <p:nvSpPr>
          <p:cNvPr id="1184" name="Прямая соединительная линия 22"/>
          <p:cNvSpPr/>
          <p:nvPr/>
        </p:nvSpPr>
        <p:spPr>
          <a:xfrm flipV="1">
            <a:off x="14484153" y="4860042"/>
            <a:ext cx="1" cy="7022155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txBody>
          <a:bodyPr lIns="91392" tIns="91392" rIns="91392" bIns="91392"/>
          <a:lstStyle/>
          <a:p>
            <a:pPr defTabSz="1828800">
              <a:defRPr sz="2800"/>
            </a:pPr>
          </a:p>
        </p:txBody>
      </p:sp>
      <p:sp>
        <p:nvSpPr>
          <p:cNvPr id="1185" name="Прямая соединительная линия 23"/>
          <p:cNvSpPr/>
          <p:nvPr/>
        </p:nvSpPr>
        <p:spPr>
          <a:xfrm flipV="1">
            <a:off x="17105378" y="4758272"/>
            <a:ext cx="1" cy="7123925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txBody>
          <a:bodyPr lIns="91392" tIns="91392" rIns="91392" bIns="91392"/>
          <a:lstStyle/>
          <a:p>
            <a:pPr defTabSz="1828800">
              <a:defRPr sz="2800"/>
            </a:pPr>
          </a:p>
        </p:txBody>
      </p:sp>
      <p:sp>
        <p:nvSpPr>
          <p:cNvPr id="1186" name="Прямая соединительная линия 24"/>
          <p:cNvSpPr/>
          <p:nvPr/>
        </p:nvSpPr>
        <p:spPr>
          <a:xfrm flipV="1">
            <a:off x="19547864" y="4758272"/>
            <a:ext cx="1" cy="7123925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txBody>
          <a:bodyPr lIns="91392" tIns="91392" rIns="91392" bIns="91392"/>
          <a:lstStyle/>
          <a:p>
            <a:pPr defTabSz="1828800">
              <a:defRPr sz="2800"/>
            </a:pPr>
          </a:p>
        </p:txBody>
      </p:sp>
      <p:sp>
        <p:nvSpPr>
          <p:cNvPr id="1187" name="Прямая соединительная линия 25"/>
          <p:cNvSpPr/>
          <p:nvPr/>
        </p:nvSpPr>
        <p:spPr>
          <a:xfrm flipV="1">
            <a:off x="22198808" y="4860042"/>
            <a:ext cx="1" cy="7022155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txBody>
          <a:bodyPr lIns="91392" tIns="91392" rIns="91392" bIns="91392"/>
          <a:lstStyle/>
          <a:p>
            <a:pPr defTabSz="1828800">
              <a:defRPr sz="2800"/>
            </a:pPr>
          </a:p>
        </p:txBody>
      </p:sp>
      <p:grpSp>
        <p:nvGrpSpPr>
          <p:cNvPr id="1190" name="Прямоугольник 26"/>
          <p:cNvGrpSpPr/>
          <p:nvPr/>
        </p:nvGrpSpPr>
        <p:grpSpPr>
          <a:xfrm>
            <a:off x="16551079" y="5215444"/>
            <a:ext cx="3551088" cy="627286"/>
            <a:chOff x="0" y="6230"/>
            <a:chExt cx="3551087" cy="627284"/>
          </a:xfrm>
        </p:grpSpPr>
        <p:sp>
          <p:nvSpPr>
            <p:cNvPr id="1188" name="Прямоугольник"/>
            <p:cNvSpPr/>
            <p:nvPr/>
          </p:nvSpPr>
          <p:spPr>
            <a:xfrm>
              <a:off x="0" y="32023"/>
              <a:ext cx="3551088" cy="575701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pPr>
            </a:p>
          </p:txBody>
        </p:sp>
        <p:sp>
          <p:nvSpPr>
            <p:cNvPr id="1189" name="{ x=1, t=0 }"/>
            <p:cNvSpPr txBox="1"/>
            <p:nvPr/>
          </p:nvSpPr>
          <p:spPr>
            <a:xfrm>
              <a:off x="116779" y="6230"/>
              <a:ext cx="3317530" cy="6272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392" tIns="91392" rIns="91392" bIns="91392" numCol="1" anchor="ctr">
              <a:spAutoFit/>
            </a:bodyPr>
            <a:lstStyle>
              <a:lvl1pPr algn="ctr" defTabSz="1828800">
                <a:defRPr sz="2800"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lvl1pPr>
            </a:lstStyle>
            <a:p>
              <a:pPr/>
              <a:r>
                <a:t>{ x=1, t=0 }</a:t>
              </a:r>
            </a:p>
          </p:txBody>
        </p:sp>
      </p:grpSp>
      <p:sp>
        <p:nvSpPr>
          <p:cNvPr id="1191" name="Прямая со стрелкой 32"/>
          <p:cNvSpPr/>
          <p:nvPr/>
        </p:nvSpPr>
        <p:spPr>
          <a:xfrm>
            <a:off x="14515183" y="6407014"/>
            <a:ext cx="2584968" cy="1"/>
          </a:xfrm>
          <a:prstGeom prst="line">
            <a:avLst/>
          </a:prstGeom>
          <a:ln w="38100">
            <a:solidFill>
              <a:schemeClr val="accent1"/>
            </a:solidFill>
            <a:tailEnd type="triangle"/>
          </a:ln>
        </p:spPr>
        <p:txBody>
          <a:bodyPr lIns="91392" tIns="91392" rIns="91392" bIns="91392"/>
          <a:lstStyle/>
          <a:p>
            <a:pPr defTabSz="1828800">
              <a:defRPr sz="2800"/>
            </a:pPr>
          </a:p>
        </p:txBody>
      </p:sp>
      <p:sp>
        <p:nvSpPr>
          <p:cNvPr id="1192" name="Прямая со стрелкой 36"/>
          <p:cNvSpPr/>
          <p:nvPr/>
        </p:nvSpPr>
        <p:spPr>
          <a:xfrm flipH="1">
            <a:off x="19564479" y="6407014"/>
            <a:ext cx="2584968" cy="1"/>
          </a:xfrm>
          <a:prstGeom prst="line">
            <a:avLst/>
          </a:prstGeom>
          <a:ln w="38100">
            <a:solidFill>
              <a:schemeClr val="accent1"/>
            </a:solidFill>
            <a:tailEnd type="triangle"/>
          </a:ln>
        </p:spPr>
        <p:txBody>
          <a:bodyPr lIns="91392" tIns="91392" rIns="91392" bIns="91392"/>
          <a:lstStyle/>
          <a:p>
            <a:pPr defTabSz="1828800">
              <a:defRPr sz="2800"/>
            </a:pPr>
          </a:p>
        </p:txBody>
      </p:sp>
      <p:sp>
        <p:nvSpPr>
          <p:cNvPr id="1193" name="Прямоугольник 10"/>
          <p:cNvSpPr/>
          <p:nvPr/>
        </p:nvSpPr>
        <p:spPr>
          <a:xfrm>
            <a:off x="14187844" y="6818308"/>
            <a:ext cx="8275688" cy="3598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91392" tIns="91392" rIns="91392" bIns="91392" anchor="ctr"/>
          <a:lstStyle/>
          <a:p>
            <a:pPr algn="ctr" defTabSz="1828800">
              <a:defRPr sz="2800">
                <a:solidFill>
                  <a:srgbClr val="FFFFFF"/>
                </a:solidFill>
              </a:defRPr>
            </a:pPr>
          </a:p>
        </p:txBody>
      </p:sp>
      <p:sp>
        <p:nvSpPr>
          <p:cNvPr id="1194" name="Прямая соединительная линия 5"/>
          <p:cNvSpPr/>
          <p:nvPr/>
        </p:nvSpPr>
        <p:spPr>
          <a:xfrm>
            <a:off x="14200116" y="7000166"/>
            <a:ext cx="8275688" cy="1"/>
          </a:xfrm>
          <a:prstGeom prst="line">
            <a:avLst/>
          </a:prstGeom>
          <a:ln w="12700">
            <a:solidFill>
              <a:srgbClr val="7F7F7F"/>
            </a:solidFill>
          </a:ln>
        </p:spPr>
        <p:txBody>
          <a:bodyPr lIns="91392" tIns="91392" rIns="91392" bIns="91392"/>
          <a:lstStyle/>
          <a:p>
            <a:pPr defTabSz="1828800">
              <a:defRPr sz="2800"/>
            </a:pPr>
          </a:p>
        </p:txBody>
      </p:sp>
      <p:sp>
        <p:nvSpPr>
          <p:cNvPr id="1195" name="Прямая соединительная линия 37"/>
          <p:cNvSpPr/>
          <p:nvPr/>
        </p:nvSpPr>
        <p:spPr>
          <a:xfrm>
            <a:off x="14200116" y="6858000"/>
            <a:ext cx="8275688" cy="0"/>
          </a:xfrm>
          <a:prstGeom prst="line">
            <a:avLst/>
          </a:prstGeom>
          <a:ln w="12700">
            <a:solidFill>
              <a:srgbClr val="7F7F7F"/>
            </a:solidFill>
          </a:ln>
        </p:spPr>
        <p:txBody>
          <a:bodyPr lIns="91392" tIns="91392" rIns="91392" bIns="91392"/>
          <a:lstStyle/>
          <a:p>
            <a:pPr defTabSz="1828800">
              <a:defRPr sz="2800"/>
            </a:pPr>
          </a:p>
        </p:txBody>
      </p:sp>
      <p:sp>
        <p:nvSpPr>
          <p:cNvPr id="1196" name="Прямая соединительная линия 39"/>
          <p:cNvSpPr/>
          <p:nvPr/>
        </p:nvSpPr>
        <p:spPr>
          <a:xfrm>
            <a:off x="14200116" y="7142332"/>
            <a:ext cx="8275688" cy="1"/>
          </a:xfrm>
          <a:prstGeom prst="line">
            <a:avLst/>
          </a:prstGeom>
          <a:ln w="12700">
            <a:solidFill>
              <a:srgbClr val="7F7F7F"/>
            </a:solidFill>
          </a:ln>
        </p:spPr>
        <p:txBody>
          <a:bodyPr lIns="91392" tIns="91392" rIns="91392" bIns="91392"/>
          <a:lstStyle/>
          <a:p>
            <a:pPr defTabSz="1828800">
              <a:defRPr sz="2800"/>
            </a:pPr>
          </a:p>
        </p:txBody>
      </p:sp>
      <p:grpSp>
        <p:nvGrpSpPr>
          <p:cNvPr id="1199" name="Прямоугольник 42"/>
          <p:cNvGrpSpPr/>
          <p:nvPr/>
        </p:nvGrpSpPr>
        <p:grpSpPr>
          <a:xfrm>
            <a:off x="16103970" y="7575473"/>
            <a:ext cx="2014951" cy="575701"/>
            <a:chOff x="0" y="19442"/>
            <a:chExt cx="2014950" cy="575700"/>
          </a:xfrm>
        </p:grpSpPr>
        <p:sp>
          <p:nvSpPr>
            <p:cNvPr id="1197" name="Прямоугольник"/>
            <p:cNvSpPr/>
            <p:nvPr/>
          </p:nvSpPr>
          <p:spPr>
            <a:xfrm>
              <a:off x="0" y="19442"/>
              <a:ext cx="2014951" cy="575701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pPr>
            </a:p>
          </p:txBody>
        </p:sp>
        <p:sp>
          <p:nvSpPr>
            <p:cNvPr id="1198" name="{ x=2, t=1 }"/>
            <p:cNvSpPr/>
            <p:nvPr/>
          </p:nvSpPr>
          <p:spPr>
            <a:xfrm>
              <a:off x="116779" y="307292"/>
              <a:ext cx="178139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392" tIns="91392" rIns="91392" bIns="91392" numCol="1" anchor="ctr">
              <a:spAutoFit/>
            </a:bodyPr>
            <a:lstStyle>
              <a:lvl1pPr algn="ctr" defTabSz="1828800">
                <a:defRPr sz="2700"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lvl1pPr>
            </a:lstStyle>
            <a:p>
              <a:pPr/>
              <a:r>
                <a:t>{ x=2, t=1 }</a:t>
              </a:r>
            </a:p>
          </p:txBody>
        </p:sp>
      </p:grpSp>
      <p:grpSp>
        <p:nvGrpSpPr>
          <p:cNvPr id="1202" name="Прямоугольник 43"/>
          <p:cNvGrpSpPr/>
          <p:nvPr/>
        </p:nvGrpSpPr>
        <p:grpSpPr>
          <a:xfrm>
            <a:off x="18542711" y="7575473"/>
            <a:ext cx="2014951" cy="575701"/>
            <a:chOff x="0" y="19442"/>
            <a:chExt cx="2014950" cy="575700"/>
          </a:xfrm>
        </p:grpSpPr>
        <p:sp>
          <p:nvSpPr>
            <p:cNvPr id="1200" name="Прямоугольник"/>
            <p:cNvSpPr/>
            <p:nvPr/>
          </p:nvSpPr>
          <p:spPr>
            <a:xfrm>
              <a:off x="0" y="19442"/>
              <a:ext cx="2014951" cy="575701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01" name="{ x=2, t=1 }"/>
            <p:cNvSpPr/>
            <p:nvPr/>
          </p:nvSpPr>
          <p:spPr>
            <a:xfrm>
              <a:off x="116779" y="307292"/>
              <a:ext cx="178139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392" tIns="91392" rIns="91392" bIns="91392" numCol="1" anchor="ctr">
              <a:spAutoFit/>
            </a:bodyPr>
            <a:lstStyle>
              <a:lvl1pPr algn="ctr" defTabSz="1828800">
                <a:defRPr sz="2700"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lvl1pPr>
            </a:lstStyle>
            <a:p>
              <a:pPr/>
              <a:r>
                <a:t>{ x=2, t=1 }</a:t>
              </a:r>
            </a:p>
          </p:txBody>
        </p:sp>
      </p:grpSp>
      <p:grpSp>
        <p:nvGrpSpPr>
          <p:cNvPr id="1205" name="Прямоугольник 44"/>
          <p:cNvGrpSpPr/>
          <p:nvPr/>
        </p:nvGrpSpPr>
        <p:grpSpPr>
          <a:xfrm>
            <a:off x="16591398" y="10935519"/>
            <a:ext cx="1017507" cy="627286"/>
            <a:chOff x="0" y="6230"/>
            <a:chExt cx="1017505" cy="627284"/>
          </a:xfrm>
        </p:grpSpPr>
        <p:sp>
          <p:nvSpPr>
            <p:cNvPr id="1203" name="Прямоугольник"/>
            <p:cNvSpPr/>
            <p:nvPr/>
          </p:nvSpPr>
          <p:spPr>
            <a:xfrm>
              <a:off x="0" y="32023"/>
              <a:ext cx="1017506" cy="575701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pPr>
            </a:p>
          </p:txBody>
        </p:sp>
        <p:sp>
          <p:nvSpPr>
            <p:cNvPr id="1204" name="x=3"/>
            <p:cNvSpPr txBox="1"/>
            <p:nvPr/>
          </p:nvSpPr>
          <p:spPr>
            <a:xfrm>
              <a:off x="116779" y="6230"/>
              <a:ext cx="783948" cy="6272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392" tIns="91392" rIns="91392" bIns="91392" numCol="1" anchor="ctr">
              <a:spAutoFit/>
            </a:bodyPr>
            <a:lstStyle>
              <a:lvl1pPr algn="ctr" defTabSz="1828800">
                <a:defRPr sz="2800"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lvl1pPr>
            </a:lstStyle>
            <a:p>
              <a:pPr/>
              <a:r>
                <a:t>x=3</a:t>
              </a:r>
            </a:p>
          </p:txBody>
        </p:sp>
      </p:grpSp>
      <p:grpSp>
        <p:nvGrpSpPr>
          <p:cNvPr id="1208" name="Прямоугольник 45"/>
          <p:cNvGrpSpPr/>
          <p:nvPr/>
        </p:nvGrpSpPr>
        <p:grpSpPr>
          <a:xfrm>
            <a:off x="19030139" y="10935519"/>
            <a:ext cx="1017507" cy="627286"/>
            <a:chOff x="0" y="6230"/>
            <a:chExt cx="1017505" cy="627284"/>
          </a:xfrm>
        </p:grpSpPr>
        <p:sp>
          <p:nvSpPr>
            <p:cNvPr id="1206" name="Прямоугольник"/>
            <p:cNvSpPr/>
            <p:nvPr/>
          </p:nvSpPr>
          <p:spPr>
            <a:xfrm>
              <a:off x="0" y="32023"/>
              <a:ext cx="1017506" cy="575701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pPr>
            </a:p>
          </p:txBody>
        </p:sp>
        <p:sp>
          <p:nvSpPr>
            <p:cNvPr id="1207" name="x=3"/>
            <p:cNvSpPr txBox="1"/>
            <p:nvPr/>
          </p:nvSpPr>
          <p:spPr>
            <a:xfrm>
              <a:off x="116779" y="6230"/>
              <a:ext cx="783948" cy="6272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392" tIns="91392" rIns="91392" bIns="91392" numCol="1" anchor="ctr">
              <a:spAutoFit/>
            </a:bodyPr>
            <a:lstStyle>
              <a:lvl1pPr algn="ctr" defTabSz="1828800">
                <a:defRPr sz="2800"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lvl1pPr>
            </a:lstStyle>
            <a:p>
              <a:pPr/>
              <a:r>
                <a:t>x=3</a:t>
              </a:r>
            </a:p>
          </p:txBody>
        </p:sp>
      </p:grpSp>
      <p:sp>
        <p:nvSpPr>
          <p:cNvPr id="1209" name="Прямая со стрелкой 46"/>
          <p:cNvSpPr/>
          <p:nvPr/>
        </p:nvSpPr>
        <p:spPr>
          <a:xfrm>
            <a:off x="17093525" y="8584841"/>
            <a:ext cx="2464328" cy="1068041"/>
          </a:xfrm>
          <a:prstGeom prst="line">
            <a:avLst/>
          </a:prstGeom>
          <a:ln w="38100">
            <a:solidFill>
              <a:schemeClr val="accent1"/>
            </a:solidFill>
            <a:tailEnd type="triangle"/>
          </a:ln>
        </p:spPr>
        <p:txBody>
          <a:bodyPr lIns="91392" tIns="91392" rIns="91392" bIns="91392"/>
          <a:lstStyle/>
          <a:p>
            <a:pPr defTabSz="1828800">
              <a:defRPr sz="2800"/>
            </a:pPr>
          </a:p>
        </p:txBody>
      </p:sp>
      <p:sp>
        <p:nvSpPr>
          <p:cNvPr id="1210" name="Прямая со стрелкой 47"/>
          <p:cNvSpPr/>
          <p:nvPr/>
        </p:nvSpPr>
        <p:spPr>
          <a:xfrm flipH="1">
            <a:off x="17093524" y="8584841"/>
            <a:ext cx="2464329" cy="1068040"/>
          </a:xfrm>
          <a:prstGeom prst="line">
            <a:avLst/>
          </a:prstGeom>
          <a:ln w="38100">
            <a:solidFill>
              <a:schemeClr val="accent1"/>
            </a:solidFill>
            <a:tailEnd type="triangle"/>
          </a:ln>
        </p:spPr>
        <p:txBody>
          <a:bodyPr lIns="91392" tIns="91392" rIns="91392" bIns="91392"/>
          <a:lstStyle/>
          <a:p>
            <a:pPr defTabSz="1828800">
              <a:defRPr sz="2800"/>
            </a:pPr>
          </a:p>
        </p:txBody>
      </p:sp>
      <p:sp>
        <p:nvSpPr>
          <p:cNvPr id="1211" name="Прямая соединительная линия 48"/>
          <p:cNvSpPr/>
          <p:nvPr/>
        </p:nvSpPr>
        <p:spPr>
          <a:xfrm>
            <a:off x="15065373" y="9651084"/>
            <a:ext cx="2035408" cy="1"/>
          </a:xfrm>
          <a:prstGeom prst="line">
            <a:avLst/>
          </a:prstGeom>
          <a:ln w="38100">
            <a:solidFill>
              <a:schemeClr val="accent1"/>
            </a:solidFill>
          </a:ln>
        </p:spPr>
        <p:txBody>
          <a:bodyPr lIns="91392" tIns="91392" rIns="91392" bIns="91392"/>
          <a:lstStyle/>
          <a:p>
            <a:pPr defTabSz="1828800">
              <a:defRPr sz="2800"/>
            </a:pPr>
          </a:p>
        </p:txBody>
      </p:sp>
      <p:grpSp>
        <p:nvGrpSpPr>
          <p:cNvPr id="1214" name="Прямоугольник: скругленные углы 49"/>
          <p:cNvGrpSpPr/>
          <p:nvPr/>
        </p:nvGrpSpPr>
        <p:grpSpPr>
          <a:xfrm>
            <a:off x="14595983" y="9114172"/>
            <a:ext cx="2374763" cy="1068041"/>
            <a:chOff x="0" y="0"/>
            <a:chExt cx="2374762" cy="1068039"/>
          </a:xfrm>
        </p:grpSpPr>
        <p:sp>
          <p:nvSpPr>
            <p:cNvPr id="1212" name="Сквиркл"/>
            <p:cNvSpPr/>
            <p:nvPr/>
          </p:nvSpPr>
          <p:spPr>
            <a:xfrm>
              <a:off x="0" y="0"/>
              <a:ext cx="2374763" cy="10680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defTabSz="1828800">
                <a:defRPr sz="1800"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pPr>
            </a:p>
          </p:txBody>
        </p:sp>
        <p:sp>
          <p:nvSpPr>
            <p:cNvPr id="1213" name="local t1 &lt; remote t2…"/>
            <p:cNvSpPr txBox="1"/>
            <p:nvPr/>
          </p:nvSpPr>
          <p:spPr>
            <a:xfrm>
              <a:off x="149486" y="95869"/>
              <a:ext cx="2147753" cy="876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828800">
                <a:defRPr sz="1800"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pPr>
              <a:r>
                <a:t>local t1 &lt; remote t2</a:t>
              </a:r>
              <a:endParaRPr>
                <a:solidFill>
                  <a:srgbClr val="FFFFFF"/>
                </a:solidFill>
              </a:endParaRPr>
            </a:p>
            <a:p>
              <a:pPr defTabSz="1828800">
                <a:defRPr sz="1800">
                  <a:solidFill>
                    <a:srgbClr val="FFFFFF"/>
                  </a:solidFill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pPr>
              <a:r>
                <a:t>set remote x=3</a:t>
              </a:r>
            </a:p>
            <a:p>
              <a:pPr defTabSz="1828800">
                <a:defRPr sz="1800"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pPr>
              <a:r>
                <a:t>write record to xlog</a:t>
              </a:r>
            </a:p>
          </p:txBody>
        </p:sp>
      </p:grpSp>
      <p:sp>
        <p:nvSpPr>
          <p:cNvPr id="1215" name="Прямая соединительная линия 50"/>
          <p:cNvSpPr/>
          <p:nvPr/>
        </p:nvSpPr>
        <p:spPr>
          <a:xfrm>
            <a:off x="19557854" y="9651087"/>
            <a:ext cx="2035408" cy="1"/>
          </a:xfrm>
          <a:prstGeom prst="line">
            <a:avLst/>
          </a:prstGeom>
          <a:ln w="38100">
            <a:solidFill>
              <a:schemeClr val="accent1"/>
            </a:solidFill>
          </a:ln>
        </p:spPr>
        <p:txBody>
          <a:bodyPr lIns="91392" tIns="91392" rIns="91392" bIns="91392"/>
          <a:lstStyle/>
          <a:p>
            <a:pPr defTabSz="1828800">
              <a:defRPr sz="2800"/>
            </a:pPr>
          </a:p>
        </p:txBody>
      </p:sp>
      <p:grpSp>
        <p:nvGrpSpPr>
          <p:cNvPr id="1218" name="Прямоугольник 52"/>
          <p:cNvGrpSpPr/>
          <p:nvPr/>
        </p:nvGrpSpPr>
        <p:grpSpPr>
          <a:xfrm>
            <a:off x="17244061" y="6712513"/>
            <a:ext cx="2156224" cy="627286"/>
            <a:chOff x="0" y="6230"/>
            <a:chExt cx="2156222" cy="627284"/>
          </a:xfrm>
        </p:grpSpPr>
        <p:sp>
          <p:nvSpPr>
            <p:cNvPr id="1216" name="Прямоугольник"/>
            <p:cNvSpPr/>
            <p:nvPr/>
          </p:nvSpPr>
          <p:spPr>
            <a:xfrm>
              <a:off x="0" y="68004"/>
              <a:ext cx="2156223" cy="503739"/>
            </a:xfrm>
            <a:prstGeom prst="rect">
              <a:avLst/>
            </a:prstGeom>
            <a:solidFill>
              <a:srgbClr val="7F7F7F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2800">
                  <a:solidFill>
                    <a:srgbClr val="FFFFFF"/>
                  </a:solidFill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pPr>
            </a:p>
          </p:txBody>
        </p:sp>
        <p:sp>
          <p:nvSpPr>
            <p:cNvPr id="1217" name="let t1 &lt; t2"/>
            <p:cNvSpPr txBox="1"/>
            <p:nvPr/>
          </p:nvSpPr>
          <p:spPr>
            <a:xfrm>
              <a:off x="91392" y="6230"/>
              <a:ext cx="1973439" cy="6272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392" tIns="91392" rIns="91392" bIns="91392" numCol="1" anchor="ctr">
              <a:spAutoFit/>
            </a:bodyPr>
            <a:lstStyle>
              <a:lvl1pPr algn="ctr" defTabSz="1828800">
                <a:defRPr sz="2800">
                  <a:solidFill>
                    <a:srgbClr val="FFFFFF"/>
                  </a:solidFill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lvl1pPr>
            </a:lstStyle>
            <a:p>
              <a:pPr/>
              <a:r>
                <a:t>let t1 &lt; t2</a:t>
              </a:r>
            </a:p>
          </p:txBody>
        </p:sp>
      </p:grpSp>
      <p:grpSp>
        <p:nvGrpSpPr>
          <p:cNvPr id="1221" name="Прямоугольник: скругленные углы 54"/>
          <p:cNvGrpSpPr/>
          <p:nvPr/>
        </p:nvGrpSpPr>
        <p:grpSpPr>
          <a:xfrm>
            <a:off x="19670500" y="9130927"/>
            <a:ext cx="2374763" cy="1068041"/>
            <a:chOff x="0" y="0"/>
            <a:chExt cx="2374762" cy="1068039"/>
          </a:xfrm>
        </p:grpSpPr>
        <p:sp>
          <p:nvSpPr>
            <p:cNvPr id="1219" name="Сквиркл"/>
            <p:cNvSpPr/>
            <p:nvPr/>
          </p:nvSpPr>
          <p:spPr>
            <a:xfrm>
              <a:off x="0" y="0"/>
              <a:ext cx="2374763" cy="10680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defTabSz="1828800">
                <a:defRPr sz="1800"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pPr>
            </a:p>
          </p:txBody>
        </p:sp>
        <p:sp>
          <p:nvSpPr>
            <p:cNvPr id="1220" name="local t2 &gt; remote t1…"/>
            <p:cNvSpPr txBox="1"/>
            <p:nvPr/>
          </p:nvSpPr>
          <p:spPr>
            <a:xfrm>
              <a:off x="149486" y="95869"/>
              <a:ext cx="2147753" cy="876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828800">
                <a:defRPr sz="1800"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pPr>
              <a:r>
                <a:t>local t2 &gt; remote t1</a:t>
              </a:r>
              <a:endParaRPr>
                <a:solidFill>
                  <a:srgbClr val="FFFFFF"/>
                </a:solidFill>
              </a:endParaRPr>
            </a:p>
            <a:p>
              <a:pPr defTabSz="1828800">
                <a:defRPr sz="1800">
                  <a:solidFill>
                    <a:srgbClr val="FFFFFF"/>
                  </a:solidFill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pPr>
              <a:r>
                <a:t>keep  local x=3</a:t>
              </a:r>
            </a:p>
            <a:p>
              <a:pPr defTabSz="1828800">
                <a:defRPr sz="1800"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pPr>
              <a:r>
                <a:t>write nop to xlog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Заголовок 3"/>
          <p:cNvSpPr txBox="1"/>
          <p:nvPr>
            <p:ph type="title"/>
          </p:nvPr>
        </p:nvSpPr>
        <p:spPr>
          <a:xfrm>
            <a:off x="1587599" y="547140"/>
            <a:ext cx="21232814" cy="1454699"/>
          </a:xfrm>
          <a:prstGeom prst="rect">
            <a:avLst/>
          </a:prstGeom>
        </p:spPr>
        <p:txBody>
          <a:bodyPr/>
          <a:lstStyle/>
          <a:p>
            <a:pPr/>
            <a:r>
              <a:t>Мастер-мастер без триггеров</a:t>
            </a:r>
          </a:p>
        </p:txBody>
      </p:sp>
      <p:sp>
        <p:nvSpPr>
          <p:cNvPr id="1224" name="Текст 4"/>
          <p:cNvSpPr txBox="1"/>
          <p:nvPr>
            <p:ph type="body" idx="1"/>
          </p:nvPr>
        </p:nvSpPr>
        <p:spPr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solidFill>
                  <a:srgbClr val="795E2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FF"/>
                </a:solidFill>
              </a:rPr>
              <a:t>local</a:t>
            </a:r>
            <a:r>
              <a:rPr>
                <a:solidFill>
                  <a:srgbClr val="000000"/>
                </a:solidFill>
              </a:rPr>
              <a:t> </a:t>
            </a:r>
            <a:r>
              <a:t>my_trigger</a:t>
            </a:r>
            <a:r>
              <a:rPr>
                <a:solidFill>
                  <a:srgbClr val="000000"/>
                </a:solidFill>
              </a:rPr>
              <a:t> = </a:t>
            </a:r>
            <a:r>
              <a:rPr>
                <a:solidFill>
                  <a:srgbClr val="AF00DB"/>
                </a:solidFill>
              </a:rPr>
              <a:t>function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1080"/>
                </a:solidFill>
              </a:rPr>
              <a:t>old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001080"/>
                </a:solidFill>
              </a:rPr>
              <a:t>new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001080"/>
                </a:solidFill>
              </a:rPr>
              <a:t>_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001080"/>
                </a:solidFill>
              </a:rPr>
              <a:t>op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AF00DB"/>
                </a:solidFill>
              </a:rPr>
              <a:t>if</a:t>
            </a:r>
            <a:r>
              <a:t> </a:t>
            </a:r>
            <a:r>
              <a:rPr>
                <a:solidFill>
                  <a:srgbClr val="001080"/>
                </a:solidFill>
              </a:rPr>
              <a:t>new</a:t>
            </a:r>
            <a:r>
              <a:t> == </a:t>
            </a:r>
            <a:r>
              <a:rPr>
                <a:solidFill>
                  <a:srgbClr val="0000FF"/>
                </a:solidFill>
              </a:rPr>
              <a:t>nil</a:t>
            </a:r>
            <a:r>
              <a:t> or </a:t>
            </a:r>
            <a:r>
              <a:rPr>
                <a:solidFill>
                  <a:srgbClr val="001080"/>
                </a:solidFill>
              </a:rPr>
              <a:t>old</a:t>
            </a:r>
            <a:r>
              <a:t> == </a:t>
            </a:r>
            <a:r>
              <a:rPr>
                <a:solidFill>
                  <a:srgbClr val="0000FF"/>
                </a:solidFill>
              </a:rPr>
              <a:t>nil</a:t>
            </a:r>
            <a:r>
              <a:t> </a:t>
            </a:r>
            <a:r>
              <a:rPr>
                <a:solidFill>
                  <a:srgbClr val="AF00DB"/>
                </a:solidFill>
              </a:rPr>
              <a:t>then</a:t>
            </a: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AF00DB"/>
                </a:solidFill>
              </a:rPr>
              <a:t>return</a:t>
            </a:r>
            <a:r>
              <a:t> </a:t>
            </a:r>
            <a:r>
              <a:rPr>
                <a:solidFill>
                  <a:srgbClr val="001080"/>
                </a:solidFill>
              </a:rPr>
              <a:t>new</a:t>
            </a: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AF00DB"/>
                </a:solidFill>
              </a:rPr>
              <a:t>end</a:t>
            </a: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AF00DB"/>
                </a:solidFill>
              </a:rPr>
              <a:t>if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1080"/>
                </a:solidFill>
              </a:rPr>
              <a:t>op</a:t>
            </a:r>
            <a:r>
              <a:rPr>
                <a:solidFill>
                  <a:srgbClr val="000000"/>
                </a:solidFill>
              </a:rPr>
              <a:t> == </a:t>
            </a:r>
            <a:r>
              <a:t>'INSERT' </a:t>
            </a:r>
            <a:r>
              <a:rPr>
                <a:solidFill>
                  <a:srgbClr val="AF00DB"/>
                </a:solidFill>
              </a:rPr>
              <a:t>then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AF00DB"/>
                </a:solidFill>
              </a:rPr>
              <a:t>if</a:t>
            </a:r>
            <a:r>
              <a:t> </a:t>
            </a:r>
            <a:r>
              <a:rPr>
                <a:solidFill>
                  <a:srgbClr val="001080"/>
                </a:solidFill>
              </a:rPr>
              <a:t>new</a:t>
            </a:r>
            <a:r>
              <a:t>[</a:t>
            </a:r>
            <a:r>
              <a:rPr>
                <a:solidFill>
                  <a:srgbClr val="098658"/>
                </a:solidFill>
              </a:rPr>
              <a:t>2</a:t>
            </a:r>
            <a:r>
              <a:t>] &gt; </a:t>
            </a:r>
            <a:r>
              <a:rPr>
                <a:solidFill>
                  <a:srgbClr val="001080"/>
                </a:solidFill>
              </a:rPr>
              <a:t>old</a:t>
            </a:r>
            <a:r>
              <a:t>[</a:t>
            </a:r>
            <a:r>
              <a:rPr>
                <a:solidFill>
                  <a:srgbClr val="098658"/>
                </a:solidFill>
              </a:rPr>
              <a:t>2</a:t>
            </a:r>
            <a:r>
              <a:t>] </a:t>
            </a:r>
            <a:r>
              <a:rPr>
                <a:solidFill>
                  <a:srgbClr val="AF00DB"/>
                </a:solidFill>
              </a:rPr>
              <a:t>then</a:t>
            </a: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F00DB"/>
                </a:solidFill>
              </a:rPr>
              <a:t>return</a:t>
            </a:r>
            <a:r>
              <a:t> </a:t>
            </a:r>
            <a:r>
              <a:rPr>
                <a:solidFill>
                  <a:srgbClr val="001080"/>
                </a:solidFill>
              </a:rPr>
              <a:t>box</a:t>
            </a:r>
            <a:r>
              <a:t>.</a:t>
            </a:r>
            <a:r>
              <a:rPr>
                <a:solidFill>
                  <a:srgbClr val="267F99"/>
                </a:solidFill>
              </a:rPr>
              <a:t>tuple</a:t>
            </a:r>
            <a:r>
              <a:t>.</a:t>
            </a:r>
            <a:r>
              <a:rPr>
                <a:solidFill>
                  <a:srgbClr val="795E26"/>
                </a:solidFill>
              </a:rPr>
              <a:t>new</a:t>
            </a:r>
            <a:r>
              <a:t>(</a:t>
            </a:r>
            <a:r>
              <a:rPr>
                <a:solidFill>
                  <a:srgbClr val="001080"/>
                </a:solidFill>
              </a:rPr>
              <a:t>new</a:t>
            </a:r>
            <a:r>
              <a:t>)</a:t>
            </a: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AF00DB"/>
                </a:solidFill>
              </a:rPr>
              <a:t>end</a:t>
            </a: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solidFill>
                  <a:srgbClr val="AF00D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elseif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1080"/>
                </a:solidFill>
              </a:rPr>
              <a:t>new</a:t>
            </a:r>
            <a:r>
              <a:rPr>
                <a:solidFill>
                  <a:srgbClr val="000000"/>
                </a:solidFill>
              </a:rPr>
              <a:t>[</a:t>
            </a:r>
            <a:r>
              <a:rPr>
                <a:solidFill>
                  <a:srgbClr val="098658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] &gt; </a:t>
            </a:r>
            <a:r>
              <a:rPr>
                <a:solidFill>
                  <a:srgbClr val="001080"/>
                </a:solidFill>
              </a:rPr>
              <a:t>old</a:t>
            </a:r>
            <a:r>
              <a:rPr>
                <a:solidFill>
                  <a:srgbClr val="000000"/>
                </a:solidFill>
              </a:rPr>
              <a:t>[</a:t>
            </a:r>
            <a:r>
              <a:rPr>
                <a:solidFill>
                  <a:srgbClr val="098658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] </a:t>
            </a:r>
            <a:r>
              <a:t>then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AF00DB"/>
                </a:solidFill>
              </a:rPr>
              <a:t>return</a:t>
            </a:r>
            <a:r>
              <a:t> </a:t>
            </a:r>
            <a:r>
              <a:rPr>
                <a:solidFill>
                  <a:srgbClr val="001080"/>
                </a:solidFill>
              </a:rPr>
              <a:t>new</a:t>
            </a: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AF00DB"/>
                </a:solidFill>
              </a:rPr>
              <a:t>end</a:t>
            </a: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solidFill>
                  <a:srgbClr val="AF00D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return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1080"/>
                </a:solidFill>
              </a:rPr>
              <a:t>old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solidFill>
                  <a:srgbClr val="AF00D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end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</a:p>
        </p:txBody>
      </p:sp>
      <p:sp>
        <p:nvSpPr>
          <p:cNvPr id="1225" name="00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26" name="Нижний колонтитул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Заголовок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Обо мне</a:t>
            </a:r>
          </a:p>
        </p:txBody>
      </p:sp>
      <p:sp>
        <p:nvSpPr>
          <p:cNvPr id="608" name="Нижний колонтитул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09" name="00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610" name="ПДФ_финал.png" descr="ПДФ_финал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32867" y="2324362"/>
            <a:ext cx="7505564" cy="9067276"/>
          </a:xfrm>
          <a:prstGeom prst="rect">
            <a:avLst/>
          </a:prstGeom>
          <a:ln w="63500">
            <a:solidFill>
              <a:srgbClr val="EF1C23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Заголовок 3"/>
          <p:cNvSpPr txBox="1"/>
          <p:nvPr>
            <p:ph type="title"/>
          </p:nvPr>
        </p:nvSpPr>
        <p:spPr>
          <a:xfrm>
            <a:off x="1587599" y="547140"/>
            <a:ext cx="21232814" cy="1454699"/>
          </a:xfrm>
          <a:prstGeom prst="rect">
            <a:avLst/>
          </a:prstGeom>
        </p:spPr>
        <p:txBody>
          <a:bodyPr/>
          <a:lstStyle/>
          <a:p>
            <a:pPr/>
            <a:r>
              <a:t>Мастер-мастер без триггеров</a:t>
            </a:r>
          </a:p>
        </p:txBody>
      </p:sp>
      <p:sp>
        <p:nvSpPr>
          <p:cNvPr id="1229" name="Текст 4"/>
          <p:cNvSpPr txBox="1"/>
          <p:nvPr>
            <p:ph type="body" idx="1"/>
          </p:nvPr>
        </p:nvSpPr>
        <p:spPr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solidFill>
                  <a:srgbClr val="795E2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FF"/>
                </a:solidFill>
              </a:rPr>
              <a:t>local</a:t>
            </a:r>
            <a:r>
              <a:rPr>
                <a:solidFill>
                  <a:srgbClr val="000000"/>
                </a:solidFill>
              </a:rPr>
              <a:t> </a:t>
            </a:r>
            <a:r>
              <a:t>my_trigger</a:t>
            </a:r>
            <a:r>
              <a:rPr>
                <a:solidFill>
                  <a:srgbClr val="000000"/>
                </a:solidFill>
              </a:rPr>
              <a:t> = </a:t>
            </a:r>
            <a:r>
              <a:rPr>
                <a:solidFill>
                  <a:srgbClr val="AF00DB"/>
                </a:solidFill>
              </a:rPr>
              <a:t>function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1080"/>
                </a:solidFill>
              </a:rPr>
              <a:t>old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001080"/>
                </a:solidFill>
              </a:rPr>
              <a:t>new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001080"/>
                </a:solidFill>
              </a:rPr>
              <a:t>_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001080"/>
                </a:solidFill>
              </a:rPr>
              <a:t>op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AF00DB"/>
                </a:solidFill>
              </a:rPr>
              <a:t>if</a:t>
            </a:r>
            <a:r>
              <a:t> </a:t>
            </a:r>
            <a:r>
              <a:rPr>
                <a:solidFill>
                  <a:srgbClr val="001080"/>
                </a:solidFill>
              </a:rPr>
              <a:t>new</a:t>
            </a:r>
            <a:r>
              <a:t> == </a:t>
            </a:r>
            <a:r>
              <a:rPr>
                <a:solidFill>
                  <a:srgbClr val="0000FF"/>
                </a:solidFill>
              </a:rPr>
              <a:t>nil</a:t>
            </a:r>
            <a:r>
              <a:t> or </a:t>
            </a:r>
            <a:r>
              <a:rPr>
                <a:solidFill>
                  <a:srgbClr val="001080"/>
                </a:solidFill>
              </a:rPr>
              <a:t>old</a:t>
            </a:r>
            <a:r>
              <a:t> == </a:t>
            </a:r>
            <a:r>
              <a:rPr>
                <a:solidFill>
                  <a:srgbClr val="0000FF"/>
                </a:solidFill>
              </a:rPr>
              <a:t>nil</a:t>
            </a:r>
            <a:r>
              <a:t> </a:t>
            </a:r>
            <a:r>
              <a:rPr>
                <a:solidFill>
                  <a:srgbClr val="AF00DB"/>
                </a:solidFill>
              </a:rPr>
              <a:t>then</a:t>
            </a: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AF00DB"/>
                </a:solidFill>
              </a:rPr>
              <a:t>return</a:t>
            </a:r>
            <a:r>
              <a:t> </a:t>
            </a:r>
            <a:r>
              <a:rPr>
                <a:solidFill>
                  <a:srgbClr val="001080"/>
                </a:solidFill>
              </a:rPr>
              <a:t>new</a:t>
            </a: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AF00DB"/>
                </a:solidFill>
              </a:rPr>
              <a:t>end</a:t>
            </a: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AF00DB"/>
                </a:solidFill>
              </a:rPr>
              <a:t>if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1080"/>
                </a:solidFill>
              </a:rPr>
              <a:t>op</a:t>
            </a:r>
            <a:r>
              <a:rPr>
                <a:solidFill>
                  <a:srgbClr val="000000"/>
                </a:solidFill>
              </a:rPr>
              <a:t> == </a:t>
            </a:r>
            <a:r>
              <a:t>'INSERT' </a:t>
            </a:r>
            <a:r>
              <a:rPr>
                <a:solidFill>
                  <a:srgbClr val="AF00DB"/>
                </a:solidFill>
              </a:rPr>
              <a:t>then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AF00DB"/>
                </a:solidFill>
              </a:rPr>
              <a:t>if</a:t>
            </a:r>
            <a:r>
              <a:t> </a:t>
            </a:r>
            <a:r>
              <a:rPr>
                <a:solidFill>
                  <a:srgbClr val="001080"/>
                </a:solidFill>
              </a:rPr>
              <a:t>new</a:t>
            </a:r>
            <a:r>
              <a:t>[</a:t>
            </a:r>
            <a:r>
              <a:rPr>
                <a:solidFill>
                  <a:srgbClr val="098658"/>
                </a:solidFill>
              </a:rPr>
              <a:t>2</a:t>
            </a:r>
            <a:r>
              <a:t>] &gt; </a:t>
            </a:r>
            <a:r>
              <a:rPr>
                <a:solidFill>
                  <a:srgbClr val="001080"/>
                </a:solidFill>
              </a:rPr>
              <a:t>old</a:t>
            </a:r>
            <a:r>
              <a:t>[</a:t>
            </a:r>
            <a:r>
              <a:rPr>
                <a:solidFill>
                  <a:srgbClr val="098658"/>
                </a:solidFill>
              </a:rPr>
              <a:t>2</a:t>
            </a:r>
            <a:r>
              <a:t>] </a:t>
            </a:r>
            <a:r>
              <a:rPr>
                <a:solidFill>
                  <a:srgbClr val="AF00DB"/>
                </a:solidFill>
              </a:rPr>
              <a:t>then</a:t>
            </a: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F00DB"/>
                </a:solidFill>
              </a:rPr>
              <a:t>return</a:t>
            </a:r>
            <a:r>
              <a:t> </a:t>
            </a:r>
            <a:r>
              <a:rPr>
                <a:solidFill>
                  <a:srgbClr val="001080"/>
                </a:solidFill>
              </a:rPr>
              <a:t>box</a:t>
            </a:r>
            <a:r>
              <a:t>.</a:t>
            </a:r>
            <a:r>
              <a:rPr>
                <a:solidFill>
                  <a:srgbClr val="267F99"/>
                </a:solidFill>
              </a:rPr>
              <a:t>tuple</a:t>
            </a:r>
            <a:r>
              <a:t>.</a:t>
            </a:r>
            <a:r>
              <a:rPr>
                <a:solidFill>
                  <a:srgbClr val="795E26"/>
                </a:solidFill>
              </a:rPr>
              <a:t>new</a:t>
            </a:r>
            <a:r>
              <a:t>(</a:t>
            </a:r>
            <a:r>
              <a:rPr>
                <a:solidFill>
                  <a:srgbClr val="001080"/>
                </a:solidFill>
              </a:rPr>
              <a:t>new</a:t>
            </a:r>
            <a:r>
              <a:t>)</a:t>
            </a: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AF00DB"/>
                </a:solidFill>
              </a:rPr>
              <a:t>end</a:t>
            </a: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solidFill>
                  <a:srgbClr val="AF00D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elseif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1080"/>
                </a:solidFill>
              </a:rPr>
              <a:t>new</a:t>
            </a:r>
            <a:r>
              <a:rPr>
                <a:solidFill>
                  <a:srgbClr val="000000"/>
                </a:solidFill>
              </a:rPr>
              <a:t>[</a:t>
            </a:r>
            <a:r>
              <a:rPr>
                <a:solidFill>
                  <a:srgbClr val="098658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] &gt; </a:t>
            </a:r>
            <a:r>
              <a:rPr>
                <a:solidFill>
                  <a:srgbClr val="001080"/>
                </a:solidFill>
              </a:rPr>
              <a:t>old</a:t>
            </a:r>
            <a:r>
              <a:rPr>
                <a:solidFill>
                  <a:srgbClr val="000000"/>
                </a:solidFill>
              </a:rPr>
              <a:t>[</a:t>
            </a:r>
            <a:r>
              <a:rPr>
                <a:solidFill>
                  <a:srgbClr val="098658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] </a:t>
            </a:r>
            <a:r>
              <a:t>then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AF00DB"/>
                </a:solidFill>
              </a:rPr>
              <a:t>return</a:t>
            </a:r>
            <a:r>
              <a:t> </a:t>
            </a:r>
            <a:r>
              <a:rPr>
                <a:solidFill>
                  <a:srgbClr val="001080"/>
                </a:solidFill>
              </a:rPr>
              <a:t>new</a:t>
            </a: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AF00DB"/>
                </a:solidFill>
              </a:rPr>
              <a:t>end</a:t>
            </a: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solidFill>
                  <a:srgbClr val="AF00D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return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1080"/>
                </a:solidFill>
              </a:rPr>
              <a:t>old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solidFill>
                  <a:srgbClr val="AF00D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end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</a:p>
        </p:txBody>
      </p:sp>
      <p:sp>
        <p:nvSpPr>
          <p:cNvPr id="1230" name="00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31" name="Нижний колонтитул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32" name="Текст 4"/>
          <p:cNvSpPr/>
          <p:nvPr/>
        </p:nvSpPr>
        <p:spPr>
          <a:xfrm>
            <a:off x="12588480" y="3104578"/>
            <a:ext cx="9473601" cy="76777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defTabSz="457200">
              <a:lnSpc>
                <a:spcPts val="5400"/>
              </a:lnSpc>
              <a:defRPr sz="3000">
                <a:solidFill>
                  <a:srgbClr val="795E2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1080"/>
                </a:solidFill>
              </a:rPr>
              <a:t>box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267F99"/>
                </a:solidFill>
              </a:rPr>
              <a:t>ctl</a:t>
            </a:r>
            <a:r>
              <a:rPr>
                <a:solidFill>
                  <a:srgbClr val="000000"/>
                </a:solidFill>
              </a:rPr>
              <a:t>.</a:t>
            </a:r>
            <a:r>
              <a:t>on_schema_init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AF00DB"/>
                </a:solidFill>
              </a:rPr>
              <a:t>function</a:t>
            </a:r>
            <a:r>
              <a:rPr>
                <a:solidFill>
                  <a:srgbClr val="000000"/>
                </a:solidFill>
              </a:rPr>
              <a:t>()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400"/>
              </a:lnSpc>
              <a:defRPr sz="3000">
                <a:solidFill>
                  <a:srgbClr val="795E2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001080"/>
                </a:solidFill>
              </a:rPr>
              <a:t>box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267F99"/>
                </a:solidFill>
              </a:rPr>
              <a:t>space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267F99"/>
                </a:solidFill>
              </a:rPr>
              <a:t>_space</a:t>
            </a:r>
            <a:r>
              <a:rPr>
                <a:solidFill>
                  <a:srgbClr val="0000FF"/>
                </a:solidFill>
              </a:rPr>
              <a:t>:</a:t>
            </a:r>
            <a:r>
              <a:t>on_replace</a:t>
            </a:r>
            <a:r>
              <a:rPr>
                <a:solidFill>
                  <a:srgbClr val="000000"/>
                </a:solidFill>
              </a:rPr>
              <a:t>(</a:t>
            </a:r>
            <a:endParaRPr>
              <a:solidFill>
                <a:srgbClr val="000000"/>
              </a:solidFill>
            </a:endParaRPr>
          </a:p>
          <a:p>
            <a:pPr lvl="6" indent="1371600" defTabSz="457200">
              <a:lnSpc>
                <a:spcPts val="5400"/>
              </a:lnSpc>
              <a:defRPr sz="3000">
                <a:solidFill>
                  <a:srgbClr val="795E2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AF00DB"/>
                </a:solidFill>
              </a:rPr>
              <a:t>function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1080"/>
                </a:solidFill>
              </a:rPr>
              <a:t>_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001080"/>
                </a:solidFill>
              </a:rPr>
              <a:t>sp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AF00DB"/>
                </a:solidFill>
              </a:rPr>
              <a:t>if</a:t>
            </a:r>
            <a:r>
              <a:t> </a:t>
            </a:r>
            <a:r>
              <a:rPr>
                <a:solidFill>
                  <a:srgbClr val="001080"/>
                </a:solidFill>
              </a:rPr>
              <a:t>sp</a:t>
            </a:r>
            <a:r>
              <a:t>.</a:t>
            </a:r>
            <a:r>
              <a:rPr>
                <a:solidFill>
                  <a:srgbClr val="267F99"/>
                </a:solidFill>
              </a:rPr>
              <a:t>name</a:t>
            </a:r>
            <a:r>
              <a:t> == </a:t>
            </a:r>
            <a:r>
              <a:rPr>
                <a:solidFill>
                  <a:srgbClr val="A31515"/>
                </a:solidFill>
              </a:rPr>
              <a:t>'test' </a:t>
            </a:r>
            <a:r>
              <a:rPr>
                <a:solidFill>
                  <a:srgbClr val="AF00DB"/>
                </a:solidFill>
              </a:rPr>
              <a:t>then</a:t>
            </a:r>
          </a:p>
          <a:p>
            <a:pPr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001080"/>
                </a:solidFill>
              </a:rPr>
              <a:t>box</a:t>
            </a:r>
            <a:r>
              <a:t>.</a:t>
            </a:r>
            <a:r>
              <a:rPr>
                <a:solidFill>
                  <a:srgbClr val="795E26"/>
                </a:solidFill>
              </a:rPr>
              <a:t>on_commit</a:t>
            </a:r>
            <a:r>
              <a:t>(</a:t>
            </a:r>
            <a:r>
              <a:rPr>
                <a:solidFill>
                  <a:srgbClr val="AF00DB"/>
                </a:solidFill>
              </a:rPr>
              <a:t>function</a:t>
            </a:r>
            <a:r>
              <a:t>()                </a:t>
            </a:r>
          </a:p>
          <a:p>
            <a:pPr lvl="8" indent="1828800"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</a:t>
            </a:r>
            <a:r>
              <a:rPr>
                <a:solidFill>
                  <a:srgbClr val="001080"/>
                </a:solidFill>
              </a:rPr>
              <a:t>box</a:t>
            </a:r>
            <a:r>
              <a:t>.</a:t>
            </a:r>
            <a:r>
              <a:rPr>
                <a:solidFill>
                  <a:srgbClr val="267F99"/>
                </a:solidFill>
              </a:rPr>
              <a:t>space</a:t>
            </a:r>
            <a:r>
              <a:t>.</a:t>
            </a:r>
            <a:r>
              <a:rPr>
                <a:solidFill>
                  <a:srgbClr val="267F99"/>
                </a:solidFill>
              </a:rPr>
              <a:t>test</a:t>
            </a:r>
            <a:r>
              <a:rPr>
                <a:solidFill>
                  <a:srgbClr val="0000FF"/>
                </a:solidFill>
              </a:rPr>
              <a:t>:</a:t>
            </a:r>
            <a:endParaRPr>
              <a:solidFill>
                <a:srgbClr val="0000FF"/>
              </a:solidFill>
            </a:endParaRPr>
          </a:p>
          <a:p>
            <a:pPr lvl="8" indent="1828800"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FF"/>
                </a:solidFill>
              </a:rPr>
              <a:t>       </a:t>
            </a:r>
            <a:r>
              <a:rPr>
                <a:solidFill>
                  <a:srgbClr val="795E26"/>
                </a:solidFill>
              </a:rPr>
              <a:t>before_replace</a:t>
            </a:r>
            <a:r>
              <a:t>(</a:t>
            </a:r>
            <a:r>
              <a:rPr>
                <a:solidFill>
                  <a:srgbClr val="001080"/>
                </a:solidFill>
              </a:rPr>
              <a:t>my_trigger</a:t>
            </a:r>
            <a:r>
              <a:t>)</a:t>
            </a:r>
          </a:p>
          <a:p>
            <a:pPr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F00DB"/>
                </a:solidFill>
              </a:rPr>
              <a:t>end</a:t>
            </a:r>
            <a:r>
              <a:t>)</a:t>
            </a:r>
          </a:p>
          <a:p>
            <a:pPr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AF00DB"/>
                </a:solidFill>
              </a:rPr>
              <a:t>end</a:t>
            </a:r>
          </a:p>
          <a:p>
            <a:pPr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AF00DB"/>
                </a:solidFill>
              </a:rPr>
              <a:t>end</a:t>
            </a:r>
            <a:r>
              <a:t>)</a:t>
            </a:r>
          </a:p>
          <a:p>
            <a:pPr defTabSz="457200">
              <a:lnSpc>
                <a:spcPts val="5400"/>
              </a:lnSpc>
              <a:defRPr sz="3000">
                <a:solidFill>
                  <a:srgbClr val="AF00D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end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Что почитать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800">
                <a:latin typeface="TTTravels-DemiBold"/>
                <a:ea typeface="TTTravels-DemiBold"/>
                <a:cs typeface="TTTravels-DemiBold"/>
                <a:sym typeface="TTTravels-DemiBold"/>
              </a:defRPr>
            </a:pPr>
            <a:r>
              <a:t>Что почитать? </a:t>
            </a:r>
          </a:p>
          <a:p>
            <a:pPr marL="320842" indent="-320842">
              <a:buSzPct val="100000"/>
              <a:buChar char="•"/>
              <a:defRPr sz="4800"/>
            </a:pPr>
            <a:r>
              <a:rPr u="sng">
                <a:uFill>
                  <a:solidFill>
                    <a:srgbClr val="000000"/>
                  </a:solidFill>
                </a:uFill>
                <a:hlinkClick r:id="rId2" invalidUrl="" action="" tgtFrame="" tooltip="" history="1" highlightClick="0" endSnd="0"/>
              </a:rPr>
              <a:t>Мастер-мастер-репликация</a:t>
            </a:r>
          </a:p>
          <a:p>
            <a:pPr marL="320842" indent="-320842">
              <a:buSzPct val="100000"/>
              <a:buChar char="•"/>
              <a:defRPr sz="4800"/>
            </a:pPr>
            <a:r>
              <a:rPr u="sng">
                <a:uFill>
                  <a:solidFill>
                    <a:srgbClr val="000000"/>
                  </a:solidFill>
                </a:uFill>
                <a:hlinkClick r:id="rId3" invalidUrl="" action="" tgtFrame="" tooltip="" history="1" highlightClick="0" endSnd="0"/>
              </a:rPr>
              <a:t>before_replace-триггер</a:t>
            </a:r>
          </a:p>
        </p:txBody>
      </p:sp>
      <p:sp>
        <p:nvSpPr>
          <p:cNvPr id="1235" name="Нижний колонтитул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36" name="00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37" name="Заголовок 3"/>
          <p:cNvSpPr txBox="1"/>
          <p:nvPr/>
        </p:nvSpPr>
        <p:spPr>
          <a:xfrm>
            <a:off x="1587599" y="547140"/>
            <a:ext cx="21232814" cy="1454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1828619">
              <a:defRPr b="1" sz="7200">
                <a:latin typeface="TT Travels DemiBold"/>
                <a:ea typeface="TT Travels DemiBold"/>
                <a:cs typeface="TT Travels DemiBold"/>
                <a:sym typeface="TT Travels DemiBold"/>
              </a:defRPr>
            </a:lvl1pPr>
          </a:lstStyle>
          <a:p>
            <a:pPr/>
            <a:r>
              <a:t>Мастер-мастер без триггеров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Подзаголовок 1"/>
          <p:cNvSpPr txBox="1"/>
          <p:nvPr>
            <p:ph type="body" sz="quarter" idx="1"/>
          </p:nvPr>
        </p:nvSpPr>
        <p:spPr>
          <a:xfrm>
            <a:off x="3041999" y="1639790"/>
            <a:ext cx="3298476" cy="1463774"/>
          </a:xfrm>
          <a:prstGeom prst="rect">
            <a:avLst/>
          </a:prstGeom>
        </p:spPr>
        <p:txBody>
          <a:bodyPr/>
          <a:lstStyle>
            <a:lvl1pPr defTabSz="1517753">
              <a:defRPr sz="7968"/>
            </a:lvl1pPr>
          </a:lstStyle>
          <a:p>
            <a:pPr/>
            <a:r>
              <a:t>05</a:t>
            </a:r>
          </a:p>
        </p:txBody>
      </p:sp>
      <p:sp>
        <p:nvSpPr>
          <p:cNvPr id="1240" name="Текст 2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1773760">
              <a:defRPr sz="6984"/>
            </a:lvl1pPr>
          </a:lstStyle>
          <a:p>
            <a:pPr/>
            <a:r>
              <a:t>Транзакции перед подключением к реплике</a:t>
            </a:r>
          </a:p>
        </p:txBody>
      </p:sp>
      <p:sp>
        <p:nvSpPr>
          <p:cNvPr id="1241" name="Текст 3"/>
          <p:cNvSpPr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Транзакции перед подключением к реплике"/>
          <p:cNvSpPr txBox="1"/>
          <p:nvPr>
            <p:ph type="title"/>
          </p:nvPr>
        </p:nvSpPr>
        <p:spPr>
          <a:xfrm>
            <a:off x="1587599" y="585241"/>
            <a:ext cx="21232814" cy="2621990"/>
          </a:xfrm>
          <a:prstGeom prst="rect">
            <a:avLst/>
          </a:prstGeom>
        </p:spPr>
        <p:txBody>
          <a:bodyPr/>
          <a:lstStyle>
            <a:lvl1pPr defTabSz="1810332">
              <a:defRPr sz="7128"/>
            </a:lvl1pPr>
          </a:lstStyle>
          <a:p>
            <a:pPr/>
            <a:r>
              <a:t>Транзакции перед подключением к реплике</a:t>
            </a:r>
          </a:p>
        </p:txBody>
      </p:sp>
      <p:sp>
        <p:nvSpPr>
          <p:cNvPr id="1244" name="Происходит рестарт мастера под нагрузкой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81263" indent="-481263">
              <a:buSzPct val="100000"/>
              <a:buChar char="•"/>
              <a:defRPr sz="4800"/>
            </a:pPr>
            <a:r>
              <a:t>Происходит рестарт мастера под нагрузкой</a:t>
            </a:r>
          </a:p>
          <a:p>
            <a:pPr marL="481263" indent="-481263">
              <a:buSzPct val="100000"/>
              <a:buChar char="•"/>
              <a:defRPr sz="4800"/>
            </a:pPr>
            <a:r>
              <a:t>Данные на мастере и на реплике расходятся</a:t>
            </a:r>
          </a:p>
          <a:p>
            <a:pPr marL="481263" indent="-481263">
              <a:buSzPct val="100000"/>
              <a:buChar char="•"/>
              <a:defRPr sz="4800"/>
            </a:pPr>
            <a:r>
              <a:t>Что случилось???</a:t>
            </a:r>
          </a:p>
        </p:txBody>
      </p:sp>
      <p:sp>
        <p:nvSpPr>
          <p:cNvPr id="1245" name="Нижний колонтитул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46" name="00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Нажмите дважды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49" name="Нижний колонтитул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50" name="00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pSp>
        <p:nvGrpSpPr>
          <p:cNvPr id="1253" name="Прямоугольник 3"/>
          <p:cNvGrpSpPr/>
          <p:nvPr/>
        </p:nvGrpSpPr>
        <p:grpSpPr>
          <a:xfrm>
            <a:off x="1675524" y="5795025"/>
            <a:ext cx="3551089" cy="1062975"/>
            <a:chOff x="0" y="0"/>
            <a:chExt cx="3551087" cy="1062974"/>
          </a:xfrm>
        </p:grpSpPr>
        <p:sp>
          <p:nvSpPr>
            <p:cNvPr id="1251" name="Прямоугольник"/>
            <p:cNvSpPr/>
            <p:nvPr/>
          </p:nvSpPr>
          <p:spPr>
            <a:xfrm>
              <a:off x="-1" y="-1"/>
              <a:ext cx="3551089" cy="1062976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4800"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pPr>
            </a:p>
          </p:txBody>
        </p:sp>
        <p:sp>
          <p:nvSpPr>
            <p:cNvPr id="1252" name="master"/>
            <p:cNvSpPr txBox="1"/>
            <p:nvPr/>
          </p:nvSpPr>
          <p:spPr>
            <a:xfrm>
              <a:off x="116779" y="59094"/>
              <a:ext cx="3317530" cy="9447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392" tIns="91392" rIns="91392" bIns="91392" numCol="1" anchor="ctr">
              <a:spAutoFit/>
            </a:bodyPr>
            <a:lstStyle>
              <a:lvl1pPr algn="ctr" defTabSz="1828800">
                <a:defRPr sz="4800"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lvl1pPr>
            </a:lstStyle>
            <a:p>
              <a:pPr/>
              <a:r>
                <a:t>master</a:t>
              </a:r>
            </a:p>
          </p:txBody>
        </p:sp>
      </p:grpSp>
      <p:grpSp>
        <p:nvGrpSpPr>
          <p:cNvPr id="1256" name="Прямоугольник: скругленные углы 5"/>
          <p:cNvGrpSpPr/>
          <p:nvPr/>
        </p:nvGrpSpPr>
        <p:grpSpPr>
          <a:xfrm>
            <a:off x="6242678" y="4642592"/>
            <a:ext cx="2803618" cy="719630"/>
            <a:chOff x="0" y="0"/>
            <a:chExt cx="2803617" cy="719629"/>
          </a:xfrm>
        </p:grpSpPr>
        <p:sp>
          <p:nvSpPr>
            <p:cNvPr id="1254" name="Сквиркл"/>
            <p:cNvSpPr/>
            <p:nvPr/>
          </p:nvSpPr>
          <p:spPr>
            <a:xfrm>
              <a:off x="0" y="0"/>
              <a:ext cx="2803618" cy="71963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defTabSz="1828800">
                <a:defRPr sz="2800"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pPr>
            </a:p>
          </p:txBody>
        </p:sp>
        <p:sp>
          <p:nvSpPr>
            <p:cNvPr id="1255" name="box.snapshot()"/>
            <p:cNvSpPr txBox="1"/>
            <p:nvPr/>
          </p:nvSpPr>
          <p:spPr>
            <a:xfrm>
              <a:off x="132478" y="137564"/>
              <a:ext cx="2610623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828800">
                <a:defRPr sz="2800"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lvl1pPr>
            </a:lstStyle>
            <a:p>
              <a:pPr/>
              <a:r>
                <a:t>box.snapshot()</a:t>
              </a:r>
            </a:p>
          </p:txBody>
        </p:sp>
      </p:grpSp>
      <p:grpSp>
        <p:nvGrpSpPr>
          <p:cNvPr id="1259" name="Прямоугольник 6"/>
          <p:cNvGrpSpPr/>
          <p:nvPr/>
        </p:nvGrpSpPr>
        <p:grpSpPr>
          <a:xfrm>
            <a:off x="1675526" y="8442957"/>
            <a:ext cx="3551089" cy="1062975"/>
            <a:chOff x="0" y="0"/>
            <a:chExt cx="3551087" cy="1062974"/>
          </a:xfrm>
        </p:grpSpPr>
        <p:sp>
          <p:nvSpPr>
            <p:cNvPr id="1257" name="Прямоугольник"/>
            <p:cNvSpPr/>
            <p:nvPr/>
          </p:nvSpPr>
          <p:spPr>
            <a:xfrm>
              <a:off x="-1" y="-1"/>
              <a:ext cx="3551089" cy="1062976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4800"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pPr>
            </a:p>
          </p:txBody>
        </p:sp>
        <p:sp>
          <p:nvSpPr>
            <p:cNvPr id="1258" name="replica"/>
            <p:cNvSpPr txBox="1"/>
            <p:nvPr/>
          </p:nvSpPr>
          <p:spPr>
            <a:xfrm>
              <a:off x="116779" y="59094"/>
              <a:ext cx="3317530" cy="9447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392" tIns="91392" rIns="91392" bIns="91392" numCol="1" anchor="ctr">
              <a:spAutoFit/>
            </a:bodyPr>
            <a:lstStyle>
              <a:lvl1pPr algn="ctr" defTabSz="1828800">
                <a:defRPr sz="4800"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lvl1pPr>
            </a:lstStyle>
            <a:p>
              <a:pPr/>
              <a:r>
                <a:t>replica</a:t>
              </a:r>
            </a:p>
          </p:txBody>
        </p:sp>
      </p:grpSp>
      <p:sp>
        <p:nvSpPr>
          <p:cNvPr id="1260" name="Стрелка: вправо 8"/>
          <p:cNvSpPr/>
          <p:nvPr/>
        </p:nvSpPr>
        <p:spPr>
          <a:xfrm flipH="1" rot="10800000">
            <a:off x="5226612" y="8614632"/>
            <a:ext cx="18062588" cy="719626"/>
          </a:xfrm>
          <a:prstGeom prst="rightArrow">
            <a:avLst>
              <a:gd name="adj1" fmla="val 50000"/>
              <a:gd name="adj2" fmla="val 50000"/>
            </a:avLst>
          </a:prstGeom>
          <a:ln w="38100">
            <a:solidFill>
              <a:srgbClr val="000000"/>
            </a:solidFill>
          </a:ln>
        </p:spPr>
        <p:txBody>
          <a:bodyPr lIns="91392" tIns="91392" rIns="91392" bIns="91392" anchor="ctr"/>
          <a:lstStyle/>
          <a:p>
            <a:pPr algn="ctr" defTabSz="1828800">
              <a:defRPr sz="2800">
                <a:solidFill>
                  <a:srgbClr val="FFFFFF"/>
                </a:solidFill>
              </a:defRPr>
            </a:pPr>
          </a:p>
        </p:txBody>
      </p:sp>
      <p:grpSp>
        <p:nvGrpSpPr>
          <p:cNvPr id="1263" name="Прямоугольник: скругленные углы 9"/>
          <p:cNvGrpSpPr/>
          <p:nvPr/>
        </p:nvGrpSpPr>
        <p:grpSpPr>
          <a:xfrm>
            <a:off x="9837276" y="4642592"/>
            <a:ext cx="2803618" cy="719630"/>
            <a:chOff x="0" y="0"/>
            <a:chExt cx="2803617" cy="719629"/>
          </a:xfrm>
        </p:grpSpPr>
        <p:sp>
          <p:nvSpPr>
            <p:cNvPr id="1261" name="Сквиркл"/>
            <p:cNvSpPr/>
            <p:nvPr/>
          </p:nvSpPr>
          <p:spPr>
            <a:xfrm>
              <a:off x="0" y="0"/>
              <a:ext cx="2803618" cy="71963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defTabSz="1828800">
                <a:defRPr sz="2800"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pPr>
            </a:p>
          </p:txBody>
        </p:sp>
        <p:sp>
          <p:nvSpPr>
            <p:cNvPr id="1262" name="space.insert(t1)"/>
            <p:cNvSpPr txBox="1"/>
            <p:nvPr/>
          </p:nvSpPr>
          <p:spPr>
            <a:xfrm>
              <a:off x="132478" y="137564"/>
              <a:ext cx="2610623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828800">
                <a:defRPr sz="2800"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lvl1pPr>
            </a:lstStyle>
            <a:p>
              <a:pPr/>
              <a:r>
                <a:t>space.insert(t1)</a:t>
              </a:r>
            </a:p>
          </p:txBody>
        </p:sp>
      </p:grpSp>
      <p:grpSp>
        <p:nvGrpSpPr>
          <p:cNvPr id="1266" name="Прямоугольник: скругленные углы 10"/>
          <p:cNvGrpSpPr/>
          <p:nvPr/>
        </p:nvGrpSpPr>
        <p:grpSpPr>
          <a:xfrm>
            <a:off x="15033567" y="4642592"/>
            <a:ext cx="2803618" cy="719630"/>
            <a:chOff x="0" y="0"/>
            <a:chExt cx="2803617" cy="719629"/>
          </a:xfrm>
        </p:grpSpPr>
        <p:sp>
          <p:nvSpPr>
            <p:cNvPr id="1264" name="Сквиркл"/>
            <p:cNvSpPr/>
            <p:nvPr/>
          </p:nvSpPr>
          <p:spPr>
            <a:xfrm>
              <a:off x="0" y="0"/>
              <a:ext cx="2803618" cy="71963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defTabSz="1828800">
                <a:defRPr sz="2800"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pPr>
            </a:p>
          </p:txBody>
        </p:sp>
        <p:sp>
          <p:nvSpPr>
            <p:cNvPr id="1265" name="space.insert(t2)"/>
            <p:cNvSpPr txBox="1"/>
            <p:nvPr/>
          </p:nvSpPr>
          <p:spPr>
            <a:xfrm>
              <a:off x="132478" y="137564"/>
              <a:ext cx="2610623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828800">
                <a:defRPr sz="2800"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lvl1pPr>
            </a:lstStyle>
            <a:p>
              <a:pPr/>
              <a:r>
                <a:t>space.insert(t2)</a:t>
              </a:r>
            </a:p>
          </p:txBody>
        </p:sp>
      </p:grpSp>
      <p:grpSp>
        <p:nvGrpSpPr>
          <p:cNvPr id="1269" name="Прямоугольник: скругленные углы 11"/>
          <p:cNvGrpSpPr/>
          <p:nvPr/>
        </p:nvGrpSpPr>
        <p:grpSpPr>
          <a:xfrm>
            <a:off x="18828048" y="4642592"/>
            <a:ext cx="3670088" cy="719630"/>
            <a:chOff x="0" y="0"/>
            <a:chExt cx="3670087" cy="719629"/>
          </a:xfrm>
        </p:grpSpPr>
        <p:sp>
          <p:nvSpPr>
            <p:cNvPr id="1267" name="Сквиркл"/>
            <p:cNvSpPr/>
            <p:nvPr/>
          </p:nvSpPr>
          <p:spPr>
            <a:xfrm>
              <a:off x="0" y="0"/>
              <a:ext cx="3670088" cy="71963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38100" cap="flat">
              <a:solidFill>
                <a:srgbClr val="EF1C23"/>
              </a:solidFill>
              <a:prstDash val="solid"/>
              <a:round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defTabSz="1828800">
                <a:defRPr sz="2800">
                  <a:solidFill>
                    <a:srgbClr val="EF1C23"/>
                  </a:solidFill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pPr>
            </a:p>
          </p:txBody>
        </p:sp>
        <p:sp>
          <p:nvSpPr>
            <p:cNvPr id="1268" name="conflict: &lt;t2&gt; != &lt;t1&gt;"/>
            <p:cNvSpPr txBox="1"/>
            <p:nvPr/>
          </p:nvSpPr>
          <p:spPr>
            <a:xfrm>
              <a:off x="132478" y="137564"/>
              <a:ext cx="3477094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828800">
                <a:defRPr sz="2800">
                  <a:solidFill>
                    <a:srgbClr val="EF1C23"/>
                  </a:solidFill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lvl1pPr>
            </a:lstStyle>
            <a:p>
              <a:pPr/>
              <a:r>
                <a:t>conflict: &lt;t2&gt; != &lt;t1&gt;</a:t>
              </a:r>
            </a:p>
          </p:txBody>
        </p:sp>
      </p:grpSp>
      <p:sp>
        <p:nvSpPr>
          <p:cNvPr id="1270" name="Крест 13"/>
          <p:cNvSpPr/>
          <p:nvPr/>
        </p:nvSpPr>
        <p:spPr>
          <a:xfrm rot="2700000">
            <a:off x="13365264" y="5750810"/>
            <a:ext cx="1151401" cy="1151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143" y="0"/>
                </a:moveTo>
                <a:lnTo>
                  <a:pt x="13457" y="0"/>
                </a:lnTo>
                <a:lnTo>
                  <a:pt x="13457" y="9471"/>
                </a:lnTo>
                <a:lnTo>
                  <a:pt x="21600" y="9471"/>
                </a:lnTo>
                <a:lnTo>
                  <a:pt x="21600" y="12129"/>
                </a:lnTo>
                <a:lnTo>
                  <a:pt x="13457" y="12129"/>
                </a:lnTo>
                <a:lnTo>
                  <a:pt x="13457" y="21600"/>
                </a:lnTo>
                <a:lnTo>
                  <a:pt x="8143" y="21600"/>
                </a:lnTo>
                <a:lnTo>
                  <a:pt x="8143" y="12129"/>
                </a:lnTo>
                <a:lnTo>
                  <a:pt x="0" y="12129"/>
                </a:lnTo>
                <a:lnTo>
                  <a:pt x="0" y="9471"/>
                </a:lnTo>
                <a:lnTo>
                  <a:pt x="8143" y="9471"/>
                </a:lnTo>
                <a:lnTo>
                  <a:pt x="8143" y="0"/>
                </a:lnTo>
                <a:close/>
              </a:path>
            </a:pathLst>
          </a:custGeom>
          <a:solidFill>
            <a:srgbClr val="EF1C23"/>
          </a:solidFill>
          <a:ln w="12700">
            <a:miter lim="400000"/>
          </a:ln>
        </p:spPr>
        <p:txBody>
          <a:bodyPr lIns="91392" tIns="91392" rIns="91392" bIns="91392" anchor="ctr"/>
          <a:lstStyle/>
          <a:p>
            <a:pPr algn="ctr" defTabSz="1828800">
              <a:defRPr sz="2800">
                <a:solidFill>
                  <a:srgbClr val="FFFFFF"/>
                </a:solidFill>
              </a:defRPr>
            </a:pPr>
          </a:p>
        </p:txBody>
      </p:sp>
      <p:sp>
        <p:nvSpPr>
          <p:cNvPr id="1271" name="Прямая со стрелкой 14"/>
          <p:cNvSpPr/>
          <p:nvPr/>
        </p:nvSpPr>
        <p:spPr>
          <a:xfrm>
            <a:off x="11221528" y="6505530"/>
            <a:ext cx="1" cy="2238948"/>
          </a:xfrm>
          <a:prstGeom prst="line">
            <a:avLst/>
          </a:prstGeom>
          <a:ln w="38100">
            <a:solidFill>
              <a:schemeClr val="accent1"/>
            </a:solidFill>
            <a:tailEnd type="triangle"/>
          </a:ln>
        </p:spPr>
        <p:txBody>
          <a:bodyPr lIns="91392" tIns="91392" rIns="91392" bIns="91392"/>
          <a:lstStyle/>
          <a:p>
            <a:pPr defTabSz="1828800">
              <a:defRPr sz="2800"/>
            </a:pPr>
          </a:p>
        </p:txBody>
      </p:sp>
      <p:sp>
        <p:nvSpPr>
          <p:cNvPr id="1272" name="Прямая со стрелкой 15"/>
          <p:cNvSpPr/>
          <p:nvPr/>
        </p:nvSpPr>
        <p:spPr>
          <a:xfrm flipV="1">
            <a:off x="18304309" y="6505528"/>
            <a:ext cx="1" cy="2238949"/>
          </a:xfrm>
          <a:prstGeom prst="line">
            <a:avLst/>
          </a:prstGeom>
          <a:ln w="38100">
            <a:solidFill>
              <a:schemeClr val="accent1"/>
            </a:solidFill>
            <a:tailEnd type="triangle"/>
          </a:ln>
        </p:spPr>
        <p:txBody>
          <a:bodyPr lIns="91392" tIns="91392" rIns="91392" bIns="91392"/>
          <a:lstStyle/>
          <a:p>
            <a:pPr defTabSz="1828800">
              <a:defRPr sz="2800"/>
            </a:pPr>
          </a:p>
        </p:txBody>
      </p:sp>
      <p:sp>
        <p:nvSpPr>
          <p:cNvPr id="1273" name="TextBox 17"/>
          <p:cNvSpPr txBox="1"/>
          <p:nvPr/>
        </p:nvSpPr>
        <p:spPr>
          <a:xfrm>
            <a:off x="9858088" y="7297834"/>
            <a:ext cx="2847378" cy="6272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2" tIns="91392" rIns="91392" bIns="91392">
            <a:spAutoFit/>
          </a:bodyPr>
          <a:lstStyle>
            <a:lvl1pPr algn="ctr" defTabSz="1828800">
              <a:defRPr sz="2800">
                <a:solidFill>
                  <a:schemeClr val="accent1"/>
                </a:solidFill>
                <a:latin typeface="VK Sans Display Regular"/>
                <a:ea typeface="VK Sans Display Regular"/>
                <a:cs typeface="VK Sans Display Regular"/>
                <a:sym typeface="VK Sans Display Regular"/>
              </a:defRPr>
            </a:lvl1pPr>
          </a:lstStyle>
          <a:p>
            <a:pPr/>
            <a:r>
              <a:t>replicate &lt;t1&gt;</a:t>
            </a:r>
          </a:p>
        </p:txBody>
      </p:sp>
      <p:sp>
        <p:nvSpPr>
          <p:cNvPr id="1274" name="TextBox 18"/>
          <p:cNvSpPr txBox="1"/>
          <p:nvPr/>
        </p:nvSpPr>
        <p:spPr>
          <a:xfrm>
            <a:off x="16880622" y="7297834"/>
            <a:ext cx="2847377" cy="6272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2" tIns="91392" rIns="91392" bIns="91392">
            <a:spAutoFit/>
          </a:bodyPr>
          <a:lstStyle>
            <a:lvl1pPr algn="ctr" defTabSz="1828800">
              <a:defRPr sz="2800">
                <a:solidFill>
                  <a:schemeClr val="accent1"/>
                </a:solidFill>
                <a:latin typeface="VK Sans Display Regular"/>
                <a:ea typeface="VK Sans Display Regular"/>
                <a:cs typeface="VK Sans Display Regular"/>
                <a:sym typeface="VK Sans Display Regular"/>
              </a:defRPr>
            </a:lvl1pPr>
          </a:lstStyle>
          <a:p>
            <a:pPr/>
            <a:r>
              <a:t>replicate &lt;t1&gt;</a:t>
            </a:r>
          </a:p>
        </p:txBody>
      </p:sp>
      <p:sp>
        <p:nvSpPr>
          <p:cNvPr id="1275" name="Прямая соединительная линия 20"/>
          <p:cNvSpPr/>
          <p:nvPr/>
        </p:nvSpPr>
        <p:spPr>
          <a:xfrm flipH="1">
            <a:off x="7644486" y="5362221"/>
            <a:ext cx="3" cy="795105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91392" tIns="91392" rIns="91392" bIns="91392"/>
          <a:lstStyle/>
          <a:p>
            <a:pPr defTabSz="1828800">
              <a:defRPr sz="2800"/>
            </a:pPr>
          </a:p>
        </p:txBody>
      </p:sp>
      <p:sp>
        <p:nvSpPr>
          <p:cNvPr id="1276" name="Прямая соединительная линия 24"/>
          <p:cNvSpPr/>
          <p:nvPr/>
        </p:nvSpPr>
        <p:spPr>
          <a:xfrm>
            <a:off x="11239085" y="5362221"/>
            <a:ext cx="1" cy="945069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91392" tIns="91392" rIns="91392" bIns="91392"/>
          <a:lstStyle/>
          <a:p>
            <a:pPr defTabSz="1828800">
              <a:defRPr sz="2800"/>
            </a:pPr>
          </a:p>
        </p:txBody>
      </p:sp>
      <p:sp>
        <p:nvSpPr>
          <p:cNvPr id="1277" name="Прямая соединительная линия 27"/>
          <p:cNvSpPr/>
          <p:nvPr/>
        </p:nvSpPr>
        <p:spPr>
          <a:xfrm flipH="1">
            <a:off x="16435369" y="5362221"/>
            <a:ext cx="9" cy="964291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91392" tIns="91392" rIns="91392" bIns="91392"/>
          <a:lstStyle/>
          <a:p>
            <a:pPr defTabSz="1828800">
              <a:defRPr sz="2800"/>
            </a:pPr>
          </a:p>
        </p:txBody>
      </p:sp>
      <p:sp>
        <p:nvSpPr>
          <p:cNvPr id="1278" name="Прямая соединительная линия 31"/>
          <p:cNvSpPr/>
          <p:nvPr/>
        </p:nvSpPr>
        <p:spPr>
          <a:xfrm>
            <a:off x="20663092" y="5362221"/>
            <a:ext cx="1" cy="945069"/>
          </a:xfrm>
          <a:prstGeom prst="line">
            <a:avLst/>
          </a:prstGeom>
          <a:ln w="25400">
            <a:solidFill>
              <a:srgbClr val="EF1C23"/>
            </a:solidFill>
          </a:ln>
        </p:spPr>
        <p:txBody>
          <a:bodyPr lIns="91392" tIns="91392" rIns="91392" bIns="91392"/>
          <a:lstStyle/>
          <a:p>
            <a:pPr defTabSz="1828800">
              <a:defRPr sz="2800"/>
            </a:pPr>
          </a:p>
        </p:txBody>
      </p:sp>
      <p:sp>
        <p:nvSpPr>
          <p:cNvPr id="1279" name="Стрелка: вправо 12"/>
          <p:cNvSpPr/>
          <p:nvPr/>
        </p:nvSpPr>
        <p:spPr>
          <a:xfrm flipH="1" rot="10800000">
            <a:off x="5226610" y="5947476"/>
            <a:ext cx="8293657" cy="7196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38100">
            <a:solidFill>
              <a:srgbClr val="000000"/>
            </a:solidFill>
          </a:ln>
        </p:spPr>
        <p:txBody>
          <a:bodyPr lIns="91392" tIns="91392" rIns="91392" bIns="91392" anchor="ctr"/>
          <a:lstStyle/>
          <a:p>
            <a:pPr algn="ctr" defTabSz="1828800">
              <a:defRPr sz="2800">
                <a:solidFill>
                  <a:srgbClr val="FFFFFF"/>
                </a:solidFill>
              </a:defRPr>
            </a:pPr>
          </a:p>
        </p:txBody>
      </p:sp>
      <p:sp>
        <p:nvSpPr>
          <p:cNvPr id="1280" name="Стрелка: вправо 7"/>
          <p:cNvSpPr/>
          <p:nvPr/>
        </p:nvSpPr>
        <p:spPr>
          <a:xfrm flipH="1" rot="10800000">
            <a:off x="14535739" y="5954584"/>
            <a:ext cx="8753461" cy="7196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38100">
            <a:solidFill>
              <a:srgbClr val="000000"/>
            </a:solidFill>
          </a:ln>
        </p:spPr>
        <p:txBody>
          <a:bodyPr lIns="91392" tIns="91392" rIns="91392" bIns="91392" anchor="ctr"/>
          <a:lstStyle/>
          <a:p>
            <a:pPr algn="ctr" defTabSz="1828800">
              <a:defRPr sz="2800">
                <a:solidFill>
                  <a:srgbClr val="FFFFFF"/>
                </a:solidFill>
              </a:defRPr>
            </a:pPr>
          </a:p>
        </p:txBody>
      </p:sp>
      <p:sp>
        <p:nvSpPr>
          <p:cNvPr id="1281" name="Транзакции перед подключением к реплике"/>
          <p:cNvSpPr txBox="1"/>
          <p:nvPr/>
        </p:nvSpPr>
        <p:spPr>
          <a:xfrm>
            <a:off x="1587599" y="585241"/>
            <a:ext cx="17586953" cy="262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1810332">
              <a:defRPr b="1" sz="7128">
                <a:latin typeface="TT Travels DemiBold"/>
                <a:ea typeface="TT Travels DemiBold"/>
                <a:cs typeface="TT Travels DemiBold"/>
                <a:sym typeface="TT Travels DemiBold"/>
              </a:defRPr>
            </a:lvl1pPr>
          </a:lstStyle>
          <a:p>
            <a:pPr/>
            <a:r>
              <a:t>Транзакции перед подключением к реплике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Нажмите дважды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84" name="Нижний колонтитул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85" name="00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pSp>
        <p:nvGrpSpPr>
          <p:cNvPr id="1288" name="Прямоугольник 3"/>
          <p:cNvGrpSpPr/>
          <p:nvPr/>
        </p:nvGrpSpPr>
        <p:grpSpPr>
          <a:xfrm>
            <a:off x="1675524" y="5795025"/>
            <a:ext cx="3551089" cy="1062975"/>
            <a:chOff x="0" y="0"/>
            <a:chExt cx="3551087" cy="1062974"/>
          </a:xfrm>
        </p:grpSpPr>
        <p:sp>
          <p:nvSpPr>
            <p:cNvPr id="1286" name="Прямоугольник"/>
            <p:cNvSpPr/>
            <p:nvPr/>
          </p:nvSpPr>
          <p:spPr>
            <a:xfrm>
              <a:off x="-1" y="-1"/>
              <a:ext cx="3551089" cy="1062976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4800"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pPr>
            </a:p>
          </p:txBody>
        </p:sp>
        <p:sp>
          <p:nvSpPr>
            <p:cNvPr id="1287" name="master"/>
            <p:cNvSpPr txBox="1"/>
            <p:nvPr/>
          </p:nvSpPr>
          <p:spPr>
            <a:xfrm>
              <a:off x="116779" y="59094"/>
              <a:ext cx="3317530" cy="9447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392" tIns="91392" rIns="91392" bIns="91392" numCol="1" anchor="ctr">
              <a:spAutoFit/>
            </a:bodyPr>
            <a:lstStyle>
              <a:lvl1pPr algn="ctr" defTabSz="1828800">
                <a:defRPr sz="4800"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lvl1pPr>
            </a:lstStyle>
            <a:p>
              <a:pPr/>
              <a:r>
                <a:t>master</a:t>
              </a:r>
            </a:p>
          </p:txBody>
        </p:sp>
      </p:grpSp>
      <p:grpSp>
        <p:nvGrpSpPr>
          <p:cNvPr id="1291" name="Прямоугольник: скругленные углы 5"/>
          <p:cNvGrpSpPr/>
          <p:nvPr/>
        </p:nvGrpSpPr>
        <p:grpSpPr>
          <a:xfrm>
            <a:off x="6242678" y="4642592"/>
            <a:ext cx="2803618" cy="719630"/>
            <a:chOff x="0" y="0"/>
            <a:chExt cx="2803617" cy="719629"/>
          </a:xfrm>
        </p:grpSpPr>
        <p:sp>
          <p:nvSpPr>
            <p:cNvPr id="1289" name="Сквиркл"/>
            <p:cNvSpPr/>
            <p:nvPr/>
          </p:nvSpPr>
          <p:spPr>
            <a:xfrm>
              <a:off x="0" y="0"/>
              <a:ext cx="2803618" cy="71963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defTabSz="1828800">
                <a:defRPr sz="2800"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pPr>
            </a:p>
          </p:txBody>
        </p:sp>
        <p:sp>
          <p:nvSpPr>
            <p:cNvPr id="1290" name="box.snapshot()"/>
            <p:cNvSpPr txBox="1"/>
            <p:nvPr/>
          </p:nvSpPr>
          <p:spPr>
            <a:xfrm>
              <a:off x="132478" y="137564"/>
              <a:ext cx="2610623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828800">
                <a:defRPr sz="2800"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lvl1pPr>
            </a:lstStyle>
            <a:p>
              <a:pPr/>
              <a:r>
                <a:t>box.snapshot()</a:t>
              </a:r>
            </a:p>
          </p:txBody>
        </p:sp>
      </p:grpSp>
      <p:grpSp>
        <p:nvGrpSpPr>
          <p:cNvPr id="1294" name="Прямоугольник 6"/>
          <p:cNvGrpSpPr/>
          <p:nvPr/>
        </p:nvGrpSpPr>
        <p:grpSpPr>
          <a:xfrm>
            <a:off x="1675526" y="8442957"/>
            <a:ext cx="3551089" cy="1062975"/>
            <a:chOff x="0" y="0"/>
            <a:chExt cx="3551087" cy="1062974"/>
          </a:xfrm>
        </p:grpSpPr>
        <p:sp>
          <p:nvSpPr>
            <p:cNvPr id="1292" name="Прямоугольник"/>
            <p:cNvSpPr/>
            <p:nvPr/>
          </p:nvSpPr>
          <p:spPr>
            <a:xfrm>
              <a:off x="-1" y="-1"/>
              <a:ext cx="3551089" cy="1062976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algn="ctr" defTabSz="1828800">
                <a:defRPr sz="4800"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pPr>
            </a:p>
          </p:txBody>
        </p:sp>
        <p:sp>
          <p:nvSpPr>
            <p:cNvPr id="1293" name="replica"/>
            <p:cNvSpPr txBox="1"/>
            <p:nvPr/>
          </p:nvSpPr>
          <p:spPr>
            <a:xfrm>
              <a:off x="116779" y="59094"/>
              <a:ext cx="3317530" cy="9447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392" tIns="91392" rIns="91392" bIns="91392" numCol="1" anchor="ctr">
              <a:spAutoFit/>
            </a:bodyPr>
            <a:lstStyle>
              <a:lvl1pPr algn="ctr" defTabSz="1828800">
                <a:defRPr sz="4800"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lvl1pPr>
            </a:lstStyle>
            <a:p>
              <a:pPr/>
              <a:r>
                <a:t>replica</a:t>
              </a:r>
            </a:p>
          </p:txBody>
        </p:sp>
      </p:grpSp>
      <p:sp>
        <p:nvSpPr>
          <p:cNvPr id="1295" name="Стрелка: вправо 8"/>
          <p:cNvSpPr/>
          <p:nvPr/>
        </p:nvSpPr>
        <p:spPr>
          <a:xfrm flipH="1" rot="10800000">
            <a:off x="5226612" y="8614632"/>
            <a:ext cx="18062588" cy="719626"/>
          </a:xfrm>
          <a:prstGeom prst="rightArrow">
            <a:avLst>
              <a:gd name="adj1" fmla="val 50000"/>
              <a:gd name="adj2" fmla="val 50000"/>
            </a:avLst>
          </a:prstGeom>
          <a:ln w="38100">
            <a:solidFill>
              <a:srgbClr val="000000"/>
            </a:solidFill>
          </a:ln>
        </p:spPr>
        <p:txBody>
          <a:bodyPr lIns="91392" tIns="91392" rIns="91392" bIns="91392" anchor="ctr"/>
          <a:lstStyle/>
          <a:p>
            <a:pPr algn="ctr" defTabSz="1828800">
              <a:defRPr sz="2800">
                <a:solidFill>
                  <a:srgbClr val="FFFFFF"/>
                </a:solidFill>
              </a:defRPr>
            </a:pPr>
          </a:p>
        </p:txBody>
      </p:sp>
      <p:grpSp>
        <p:nvGrpSpPr>
          <p:cNvPr id="1298" name="Прямоугольник: скругленные углы 9"/>
          <p:cNvGrpSpPr/>
          <p:nvPr/>
        </p:nvGrpSpPr>
        <p:grpSpPr>
          <a:xfrm>
            <a:off x="9837276" y="4642592"/>
            <a:ext cx="2803618" cy="719630"/>
            <a:chOff x="0" y="0"/>
            <a:chExt cx="2803617" cy="719629"/>
          </a:xfrm>
        </p:grpSpPr>
        <p:sp>
          <p:nvSpPr>
            <p:cNvPr id="1296" name="Сквиркл"/>
            <p:cNvSpPr/>
            <p:nvPr/>
          </p:nvSpPr>
          <p:spPr>
            <a:xfrm>
              <a:off x="0" y="0"/>
              <a:ext cx="2803618" cy="71963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defTabSz="1828800">
                <a:defRPr sz="2800"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pPr>
            </a:p>
          </p:txBody>
        </p:sp>
        <p:sp>
          <p:nvSpPr>
            <p:cNvPr id="1297" name="space.insert(t1)"/>
            <p:cNvSpPr txBox="1"/>
            <p:nvPr/>
          </p:nvSpPr>
          <p:spPr>
            <a:xfrm>
              <a:off x="132478" y="137564"/>
              <a:ext cx="2610623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828800">
                <a:defRPr sz="2800"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lvl1pPr>
            </a:lstStyle>
            <a:p>
              <a:pPr/>
              <a:r>
                <a:t>space.insert(t1)</a:t>
              </a:r>
            </a:p>
          </p:txBody>
        </p:sp>
      </p:grpSp>
      <p:grpSp>
        <p:nvGrpSpPr>
          <p:cNvPr id="1301" name="Прямоугольник: скругленные углы 10"/>
          <p:cNvGrpSpPr/>
          <p:nvPr/>
        </p:nvGrpSpPr>
        <p:grpSpPr>
          <a:xfrm>
            <a:off x="15033567" y="4642592"/>
            <a:ext cx="2803618" cy="719630"/>
            <a:chOff x="0" y="0"/>
            <a:chExt cx="2803617" cy="719629"/>
          </a:xfrm>
        </p:grpSpPr>
        <p:sp>
          <p:nvSpPr>
            <p:cNvPr id="1299" name="Сквиркл"/>
            <p:cNvSpPr/>
            <p:nvPr/>
          </p:nvSpPr>
          <p:spPr>
            <a:xfrm>
              <a:off x="0" y="0"/>
              <a:ext cx="2803618" cy="71963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defTabSz="1828800">
                <a:defRPr sz="2800"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pPr>
            </a:p>
          </p:txBody>
        </p:sp>
        <p:sp>
          <p:nvSpPr>
            <p:cNvPr id="1300" name="wait until sync"/>
            <p:cNvSpPr txBox="1"/>
            <p:nvPr/>
          </p:nvSpPr>
          <p:spPr>
            <a:xfrm>
              <a:off x="132478" y="137564"/>
              <a:ext cx="2610623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828800">
                <a:defRPr sz="2800"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lvl1pPr>
            </a:lstStyle>
            <a:p>
              <a:pPr/>
              <a:r>
                <a:t>wait until sync</a:t>
              </a:r>
            </a:p>
          </p:txBody>
        </p:sp>
      </p:grpSp>
      <p:sp>
        <p:nvSpPr>
          <p:cNvPr id="1302" name="Крест 13"/>
          <p:cNvSpPr/>
          <p:nvPr/>
        </p:nvSpPr>
        <p:spPr>
          <a:xfrm rot="2700000">
            <a:off x="13365264" y="5750810"/>
            <a:ext cx="1151401" cy="1151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143" y="0"/>
                </a:moveTo>
                <a:lnTo>
                  <a:pt x="13457" y="0"/>
                </a:lnTo>
                <a:lnTo>
                  <a:pt x="13457" y="9471"/>
                </a:lnTo>
                <a:lnTo>
                  <a:pt x="21600" y="9471"/>
                </a:lnTo>
                <a:lnTo>
                  <a:pt x="21600" y="12129"/>
                </a:lnTo>
                <a:lnTo>
                  <a:pt x="13457" y="12129"/>
                </a:lnTo>
                <a:lnTo>
                  <a:pt x="13457" y="21600"/>
                </a:lnTo>
                <a:lnTo>
                  <a:pt x="8143" y="21600"/>
                </a:lnTo>
                <a:lnTo>
                  <a:pt x="8143" y="12129"/>
                </a:lnTo>
                <a:lnTo>
                  <a:pt x="0" y="12129"/>
                </a:lnTo>
                <a:lnTo>
                  <a:pt x="0" y="9471"/>
                </a:lnTo>
                <a:lnTo>
                  <a:pt x="8143" y="9471"/>
                </a:lnTo>
                <a:lnTo>
                  <a:pt x="8143" y="0"/>
                </a:lnTo>
                <a:close/>
              </a:path>
            </a:pathLst>
          </a:custGeom>
          <a:solidFill>
            <a:srgbClr val="EF1C23"/>
          </a:solidFill>
          <a:ln w="12700">
            <a:miter lim="400000"/>
          </a:ln>
        </p:spPr>
        <p:txBody>
          <a:bodyPr lIns="91392" tIns="91392" rIns="91392" bIns="91392" anchor="ctr"/>
          <a:lstStyle/>
          <a:p>
            <a:pPr algn="ctr" defTabSz="1828800">
              <a:defRPr sz="2800">
                <a:solidFill>
                  <a:srgbClr val="FFFFFF"/>
                </a:solidFill>
              </a:defRPr>
            </a:pPr>
          </a:p>
        </p:txBody>
      </p:sp>
      <p:sp>
        <p:nvSpPr>
          <p:cNvPr id="1303" name="Прямая со стрелкой 14"/>
          <p:cNvSpPr/>
          <p:nvPr/>
        </p:nvSpPr>
        <p:spPr>
          <a:xfrm>
            <a:off x="11221528" y="6505530"/>
            <a:ext cx="1" cy="2238948"/>
          </a:xfrm>
          <a:prstGeom prst="line">
            <a:avLst/>
          </a:prstGeom>
          <a:ln w="38100">
            <a:solidFill>
              <a:schemeClr val="accent1"/>
            </a:solidFill>
            <a:tailEnd type="triangle"/>
          </a:ln>
        </p:spPr>
        <p:txBody>
          <a:bodyPr lIns="91392" tIns="91392" rIns="91392" bIns="91392"/>
          <a:lstStyle/>
          <a:p>
            <a:pPr defTabSz="1828800">
              <a:defRPr sz="2800"/>
            </a:pPr>
          </a:p>
        </p:txBody>
      </p:sp>
      <p:sp>
        <p:nvSpPr>
          <p:cNvPr id="1304" name="Прямая со стрелкой 15"/>
          <p:cNvSpPr/>
          <p:nvPr/>
        </p:nvSpPr>
        <p:spPr>
          <a:xfrm flipV="1">
            <a:off x="18304309" y="6505528"/>
            <a:ext cx="1" cy="2238949"/>
          </a:xfrm>
          <a:prstGeom prst="line">
            <a:avLst/>
          </a:prstGeom>
          <a:ln w="38100">
            <a:solidFill>
              <a:schemeClr val="accent1"/>
            </a:solidFill>
            <a:tailEnd type="triangle"/>
          </a:ln>
        </p:spPr>
        <p:txBody>
          <a:bodyPr lIns="91392" tIns="91392" rIns="91392" bIns="91392"/>
          <a:lstStyle/>
          <a:p>
            <a:pPr defTabSz="1828800">
              <a:defRPr sz="2800"/>
            </a:pPr>
          </a:p>
        </p:txBody>
      </p:sp>
      <p:sp>
        <p:nvSpPr>
          <p:cNvPr id="1305" name="TextBox 17"/>
          <p:cNvSpPr txBox="1"/>
          <p:nvPr/>
        </p:nvSpPr>
        <p:spPr>
          <a:xfrm>
            <a:off x="9858088" y="7297834"/>
            <a:ext cx="2847378" cy="6272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2" tIns="91392" rIns="91392" bIns="91392">
            <a:spAutoFit/>
          </a:bodyPr>
          <a:lstStyle>
            <a:lvl1pPr algn="ctr" defTabSz="1828800">
              <a:defRPr sz="2800">
                <a:solidFill>
                  <a:schemeClr val="accent1"/>
                </a:solidFill>
                <a:latin typeface="VK Sans Display Regular"/>
                <a:ea typeface="VK Sans Display Regular"/>
                <a:cs typeface="VK Sans Display Regular"/>
                <a:sym typeface="VK Sans Display Regular"/>
              </a:defRPr>
            </a:lvl1pPr>
          </a:lstStyle>
          <a:p>
            <a:pPr/>
            <a:r>
              <a:t>replicate &lt;t1&gt;</a:t>
            </a:r>
          </a:p>
        </p:txBody>
      </p:sp>
      <p:sp>
        <p:nvSpPr>
          <p:cNvPr id="1306" name="TextBox 18"/>
          <p:cNvSpPr txBox="1"/>
          <p:nvPr/>
        </p:nvSpPr>
        <p:spPr>
          <a:xfrm>
            <a:off x="16880622" y="7297834"/>
            <a:ext cx="2847377" cy="6272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2" tIns="91392" rIns="91392" bIns="91392">
            <a:spAutoFit/>
          </a:bodyPr>
          <a:lstStyle>
            <a:lvl1pPr algn="ctr" defTabSz="1828800">
              <a:defRPr sz="2800">
                <a:solidFill>
                  <a:schemeClr val="accent1"/>
                </a:solidFill>
                <a:latin typeface="VK Sans Display Regular"/>
                <a:ea typeface="VK Sans Display Regular"/>
                <a:cs typeface="VK Sans Display Regular"/>
                <a:sym typeface="VK Sans Display Regular"/>
              </a:defRPr>
            </a:lvl1pPr>
          </a:lstStyle>
          <a:p>
            <a:pPr/>
            <a:r>
              <a:t>replicate &lt;t1&gt;</a:t>
            </a:r>
          </a:p>
        </p:txBody>
      </p:sp>
      <p:sp>
        <p:nvSpPr>
          <p:cNvPr id="1307" name="Прямая соединительная линия 20"/>
          <p:cNvSpPr/>
          <p:nvPr/>
        </p:nvSpPr>
        <p:spPr>
          <a:xfrm flipH="1">
            <a:off x="7644486" y="5362221"/>
            <a:ext cx="3" cy="795105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91392" tIns="91392" rIns="91392" bIns="91392"/>
          <a:lstStyle/>
          <a:p>
            <a:pPr defTabSz="1828800">
              <a:defRPr sz="2800"/>
            </a:pPr>
          </a:p>
        </p:txBody>
      </p:sp>
      <p:sp>
        <p:nvSpPr>
          <p:cNvPr id="1308" name="Прямая соединительная линия 24"/>
          <p:cNvSpPr/>
          <p:nvPr/>
        </p:nvSpPr>
        <p:spPr>
          <a:xfrm>
            <a:off x="11239085" y="5362221"/>
            <a:ext cx="1" cy="945069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91392" tIns="91392" rIns="91392" bIns="91392"/>
          <a:lstStyle/>
          <a:p>
            <a:pPr defTabSz="1828800">
              <a:defRPr sz="2800"/>
            </a:pPr>
          </a:p>
        </p:txBody>
      </p:sp>
      <p:sp>
        <p:nvSpPr>
          <p:cNvPr id="1309" name="Прямая соединительная линия 27"/>
          <p:cNvSpPr/>
          <p:nvPr/>
        </p:nvSpPr>
        <p:spPr>
          <a:xfrm flipH="1">
            <a:off x="16435369" y="5362221"/>
            <a:ext cx="9" cy="964291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91392" tIns="91392" rIns="91392" bIns="91392"/>
          <a:lstStyle/>
          <a:p>
            <a:pPr defTabSz="1828800">
              <a:defRPr sz="2800"/>
            </a:pPr>
          </a:p>
        </p:txBody>
      </p:sp>
      <p:sp>
        <p:nvSpPr>
          <p:cNvPr id="1310" name="Прямая соединительная линия 31"/>
          <p:cNvSpPr/>
          <p:nvPr/>
        </p:nvSpPr>
        <p:spPr>
          <a:xfrm>
            <a:off x="20663092" y="5362221"/>
            <a:ext cx="1" cy="945069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91392" tIns="91392" rIns="91392" bIns="91392"/>
          <a:lstStyle/>
          <a:p>
            <a:pPr defTabSz="1828800">
              <a:defRPr sz="2800"/>
            </a:pPr>
          </a:p>
        </p:txBody>
      </p:sp>
      <p:sp>
        <p:nvSpPr>
          <p:cNvPr id="1311" name="Стрелка: вправо 12"/>
          <p:cNvSpPr/>
          <p:nvPr/>
        </p:nvSpPr>
        <p:spPr>
          <a:xfrm flipH="1" rot="10800000">
            <a:off x="5226610" y="5947476"/>
            <a:ext cx="8293657" cy="7196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38100">
            <a:solidFill>
              <a:srgbClr val="000000"/>
            </a:solidFill>
          </a:ln>
        </p:spPr>
        <p:txBody>
          <a:bodyPr lIns="91392" tIns="91392" rIns="91392" bIns="91392" anchor="ctr"/>
          <a:lstStyle/>
          <a:p>
            <a:pPr algn="ctr" defTabSz="1828800">
              <a:defRPr sz="2800">
                <a:solidFill>
                  <a:srgbClr val="FFFFFF"/>
                </a:solidFill>
              </a:defRPr>
            </a:pPr>
          </a:p>
        </p:txBody>
      </p:sp>
      <p:sp>
        <p:nvSpPr>
          <p:cNvPr id="1312" name="Стрелка: вправо 7"/>
          <p:cNvSpPr/>
          <p:nvPr/>
        </p:nvSpPr>
        <p:spPr>
          <a:xfrm flipH="1" rot="10800000">
            <a:off x="14535739" y="5954584"/>
            <a:ext cx="8753461" cy="7196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38100">
            <a:solidFill>
              <a:srgbClr val="000000"/>
            </a:solidFill>
          </a:ln>
        </p:spPr>
        <p:txBody>
          <a:bodyPr lIns="91392" tIns="91392" rIns="91392" bIns="91392" anchor="ctr"/>
          <a:lstStyle/>
          <a:p>
            <a:pPr algn="ctr" defTabSz="1828800">
              <a:defRPr sz="2800">
                <a:solidFill>
                  <a:srgbClr val="FFFFFF"/>
                </a:solidFill>
              </a:defRPr>
            </a:pPr>
          </a:p>
        </p:txBody>
      </p:sp>
      <p:grpSp>
        <p:nvGrpSpPr>
          <p:cNvPr id="1315" name="Прямоугольник: скругленные углы 21"/>
          <p:cNvGrpSpPr/>
          <p:nvPr/>
        </p:nvGrpSpPr>
        <p:grpSpPr>
          <a:xfrm>
            <a:off x="19291246" y="4645928"/>
            <a:ext cx="2803618" cy="719630"/>
            <a:chOff x="0" y="0"/>
            <a:chExt cx="2803617" cy="719629"/>
          </a:xfrm>
        </p:grpSpPr>
        <p:sp>
          <p:nvSpPr>
            <p:cNvPr id="1313" name="Сквиркл"/>
            <p:cNvSpPr/>
            <p:nvPr/>
          </p:nvSpPr>
          <p:spPr>
            <a:xfrm>
              <a:off x="0" y="0"/>
              <a:ext cx="2803618" cy="71963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defTabSz="1828800">
                <a:defRPr sz="2800"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pPr>
            </a:p>
          </p:txBody>
        </p:sp>
        <p:sp>
          <p:nvSpPr>
            <p:cNvPr id="1314" name="space.insert(t2)"/>
            <p:cNvSpPr txBox="1"/>
            <p:nvPr/>
          </p:nvSpPr>
          <p:spPr>
            <a:xfrm>
              <a:off x="132478" y="137564"/>
              <a:ext cx="2610623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828800">
                <a:defRPr sz="2800">
                  <a:latin typeface="VK Sans Display Regular"/>
                  <a:ea typeface="VK Sans Display Regular"/>
                  <a:cs typeface="VK Sans Display Regular"/>
                  <a:sym typeface="VK Sans Display Regular"/>
                </a:defRPr>
              </a:lvl1pPr>
            </a:lstStyle>
            <a:p>
              <a:pPr/>
              <a:r>
                <a:t>space.insert(t2)</a:t>
              </a:r>
            </a:p>
          </p:txBody>
        </p:sp>
      </p:grpSp>
      <p:sp>
        <p:nvSpPr>
          <p:cNvPr id="1316" name="Транзакции перед подключением к реплике"/>
          <p:cNvSpPr txBox="1"/>
          <p:nvPr/>
        </p:nvSpPr>
        <p:spPr>
          <a:xfrm>
            <a:off x="1587599" y="585241"/>
            <a:ext cx="17709141" cy="262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1810332">
              <a:defRPr b="1" sz="7128">
                <a:latin typeface="TT Travels DemiBold"/>
                <a:ea typeface="TT Travels DemiBold"/>
                <a:cs typeface="TT Travels DemiBold"/>
                <a:sym typeface="TT Travels DemiBold"/>
              </a:defRPr>
            </a:lvl1pPr>
          </a:lstStyle>
          <a:p>
            <a:pPr/>
            <a:r>
              <a:t>Транзакции перед подключением к реплике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Нажмите дважды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9" name="Нижний колонтитул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20" name="00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21" name="2022-02-15 19.24.29.jpg" descr="2022-02-15 19.24.2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40244" y="3246320"/>
            <a:ext cx="9355026" cy="7571513"/>
          </a:xfrm>
          <a:prstGeom prst="rect">
            <a:avLst/>
          </a:prstGeom>
          <a:ln w="63500">
            <a:solidFill>
              <a:srgbClr val="EF1C23"/>
            </a:solidFill>
            <a:miter lim="400000"/>
          </a:ln>
        </p:spPr>
      </p:pic>
      <p:sp>
        <p:nvSpPr>
          <p:cNvPr id="1322" name="Текст 2"/>
          <p:cNvSpPr txBox="1"/>
          <p:nvPr/>
        </p:nvSpPr>
        <p:spPr>
          <a:xfrm>
            <a:off x="10020969" y="10750020"/>
            <a:ext cx="5182081" cy="1354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52" tIns="91352" rIns="91352" bIns="91352">
            <a:normAutofit fontScale="100000" lnSpcReduction="0"/>
          </a:bodyPr>
          <a:lstStyle>
            <a:lvl1pPr indent="114300" defTabSz="1828800">
              <a:lnSpc>
                <a:spcPct val="90000"/>
              </a:lnSpc>
              <a:spcBef>
                <a:spcPts val="2000"/>
              </a:spcBef>
              <a:defRPr sz="4000">
                <a:latin typeface="TTTravels-DemiBold"/>
                <a:ea typeface="TTTravels-DemiBold"/>
                <a:cs typeface="TTTravels-DemiBold"/>
                <a:sym typeface="TTTravels-DemiBold"/>
              </a:defRPr>
            </a:lvl1pPr>
          </a:lstStyle>
          <a:p>
            <a:pPr/>
            <a:r>
              <a:t>t.me/notcrashing</a:t>
            </a:r>
          </a:p>
        </p:txBody>
      </p:sp>
      <p:sp>
        <p:nvSpPr>
          <p:cNvPr id="1323" name="Транзакции перед подключением к реплике"/>
          <p:cNvSpPr txBox="1"/>
          <p:nvPr/>
        </p:nvSpPr>
        <p:spPr>
          <a:xfrm>
            <a:off x="1587599" y="585241"/>
            <a:ext cx="18297426" cy="262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1810332">
              <a:defRPr b="1" sz="7128">
                <a:latin typeface="TT Travels DemiBold"/>
                <a:ea typeface="TT Travels DemiBold"/>
                <a:cs typeface="TT Travels DemiBold"/>
                <a:sym typeface="TT Travels DemiBold"/>
              </a:defRPr>
            </a:lvl1pPr>
          </a:lstStyle>
          <a:p>
            <a:pPr/>
            <a:r>
              <a:t>Транзакции перед подключением к реплике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Как починить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800">
                <a:latin typeface="TTTravels-DemiBold"/>
                <a:ea typeface="TTTravels-DemiBold"/>
                <a:cs typeface="TTTravels-DemiBold"/>
                <a:sym typeface="TTTravels-DemiBold"/>
              </a:defRPr>
            </a:pPr>
            <a:r>
              <a:t>Как починить?</a:t>
            </a:r>
          </a:p>
          <a:p>
            <a:pPr marL="481263" indent="-481263">
              <a:buSzPct val="100000"/>
              <a:buChar char="•"/>
              <a:defRPr sz="4800"/>
            </a:pPr>
            <a:r>
              <a:t>Увеличить replication_connect_quorum</a:t>
            </a:r>
          </a:p>
          <a:p>
            <a:pPr marL="481263" indent="-481263">
              <a:buSzPct val="100000"/>
              <a:buChar char="•"/>
              <a:defRPr sz="4800"/>
            </a:pPr>
            <a:r>
              <a:t>Написать функцию для ожидания синхронизации</a:t>
            </a:r>
          </a:p>
        </p:txBody>
      </p:sp>
      <p:sp>
        <p:nvSpPr>
          <p:cNvPr id="1326" name="Нижний колонтитул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27" name="00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28" name="Транзакции перед подключением к реплике"/>
          <p:cNvSpPr txBox="1"/>
          <p:nvPr>
            <p:ph type="title"/>
          </p:nvPr>
        </p:nvSpPr>
        <p:spPr>
          <a:xfrm>
            <a:off x="1587599" y="585241"/>
            <a:ext cx="21232814" cy="2621990"/>
          </a:xfrm>
          <a:prstGeom prst="rect">
            <a:avLst/>
          </a:prstGeom>
        </p:spPr>
        <p:txBody>
          <a:bodyPr/>
          <a:lstStyle>
            <a:lvl1pPr defTabSz="1810332">
              <a:defRPr sz="7128"/>
            </a:lvl1pPr>
          </a:lstStyle>
          <a:p>
            <a:pPr/>
            <a:r>
              <a:t>Транзакции перед подключением к реплике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function wait_lsn(id, lsn, pause, deadline)…"/>
          <p:cNvSpPr txBox="1"/>
          <p:nvPr>
            <p:ph type="body" idx="1"/>
          </p:nvPr>
        </p:nvSpPr>
        <p:spPr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solidFill>
                  <a:srgbClr val="AF00D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function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95E26"/>
                </a:solidFill>
              </a:rPr>
              <a:t>wait_lsn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1080"/>
                </a:solidFill>
              </a:rPr>
              <a:t>id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001080"/>
                </a:solidFill>
              </a:rPr>
              <a:t>lsn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001080"/>
                </a:solidFill>
              </a:rPr>
              <a:t>pause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001080"/>
                </a:solidFill>
              </a:rPr>
              <a:t>deadline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solidFill>
                  <a:srgbClr val="AF00D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while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FF"/>
                </a:solidFill>
              </a:rPr>
              <a:t>true</a:t>
            </a:r>
            <a:r>
              <a:rPr>
                <a:solidFill>
                  <a:srgbClr val="000000"/>
                </a:solidFill>
              </a:rPr>
              <a:t> </a:t>
            </a:r>
            <a:r>
              <a:t>do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AF00DB"/>
                </a:solidFill>
              </a:rPr>
              <a:t>if</a:t>
            </a:r>
            <a:r>
              <a:t> (</a:t>
            </a:r>
            <a:r>
              <a:rPr>
                <a:solidFill>
                  <a:srgbClr val="001080"/>
                </a:solidFill>
              </a:rPr>
              <a:t>box</a:t>
            </a:r>
            <a:r>
              <a:t>.</a:t>
            </a:r>
            <a:r>
              <a:rPr>
                <a:solidFill>
                  <a:srgbClr val="267F99"/>
                </a:solidFill>
              </a:rPr>
              <a:t>info</a:t>
            </a:r>
            <a:r>
              <a:t>.</a:t>
            </a:r>
            <a:r>
              <a:rPr>
                <a:solidFill>
                  <a:srgbClr val="267F99"/>
                </a:solidFill>
              </a:rPr>
              <a:t>vclock</a:t>
            </a:r>
            <a:r>
              <a:t>[</a:t>
            </a:r>
            <a:r>
              <a:rPr>
                <a:solidFill>
                  <a:srgbClr val="001080"/>
                </a:solidFill>
              </a:rPr>
              <a:t>id</a:t>
            </a:r>
            <a:r>
              <a:t>] or </a:t>
            </a:r>
            <a:r>
              <a:rPr>
                <a:solidFill>
                  <a:srgbClr val="098658"/>
                </a:solidFill>
              </a:rPr>
              <a:t>0</a:t>
            </a:r>
            <a:r>
              <a:t>) &gt;= </a:t>
            </a:r>
            <a:r>
              <a:rPr>
                <a:solidFill>
                  <a:srgbClr val="001080"/>
                </a:solidFill>
              </a:rPr>
              <a:t>lsn</a:t>
            </a:r>
            <a:r>
              <a:t> </a:t>
            </a:r>
            <a:r>
              <a:rPr>
                <a:solidFill>
                  <a:srgbClr val="AF00DB"/>
                </a:solidFill>
              </a:rPr>
              <a:t>then</a:t>
            </a: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F00DB"/>
                </a:solidFill>
              </a:rPr>
              <a:t>return</a:t>
            </a:r>
            <a:r>
              <a:t> </a:t>
            </a:r>
            <a:r>
              <a:rPr>
                <a:solidFill>
                  <a:srgbClr val="0000FF"/>
                </a:solidFill>
              </a:rPr>
              <a:t>true</a:t>
            </a: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AF00DB"/>
                </a:solidFill>
              </a:rPr>
              <a:t>end</a:t>
            </a: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AF00DB"/>
                </a:solidFill>
              </a:rPr>
              <a:t>if</a:t>
            </a:r>
            <a:r>
              <a:t> </a:t>
            </a:r>
            <a:r>
              <a:rPr>
                <a:solidFill>
                  <a:srgbClr val="001080"/>
                </a:solidFill>
              </a:rPr>
              <a:t>fiber</a:t>
            </a:r>
            <a:r>
              <a:t>.</a:t>
            </a:r>
            <a:r>
              <a:rPr>
                <a:solidFill>
                  <a:srgbClr val="795E26"/>
                </a:solidFill>
              </a:rPr>
              <a:t>clock</a:t>
            </a:r>
            <a:r>
              <a:t>() &gt;= </a:t>
            </a:r>
            <a:r>
              <a:rPr>
                <a:solidFill>
                  <a:srgbClr val="001080"/>
                </a:solidFill>
              </a:rPr>
              <a:t>deadline</a:t>
            </a:r>
            <a:r>
              <a:t> </a:t>
            </a:r>
            <a:r>
              <a:rPr>
                <a:solidFill>
                  <a:srgbClr val="AF00DB"/>
                </a:solidFill>
              </a:rPr>
              <a:t>then</a:t>
            </a: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F00DB"/>
                </a:solidFill>
              </a:rPr>
              <a:t>return</a:t>
            </a:r>
            <a:r>
              <a:t> </a:t>
            </a:r>
            <a:r>
              <a:rPr>
                <a:solidFill>
                  <a:srgbClr val="0000FF"/>
                </a:solidFill>
              </a:rPr>
              <a:t>false</a:t>
            </a: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AF00DB"/>
                </a:solidFill>
              </a:rPr>
              <a:t>end</a:t>
            </a: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001080"/>
                </a:solidFill>
              </a:rPr>
              <a:t>fiber</a:t>
            </a:r>
            <a:r>
              <a:t>.</a:t>
            </a:r>
            <a:r>
              <a:rPr>
                <a:solidFill>
                  <a:srgbClr val="795E26"/>
                </a:solidFill>
              </a:rPr>
              <a:t>sleep</a:t>
            </a:r>
            <a:r>
              <a:t>(</a:t>
            </a:r>
            <a:r>
              <a:rPr>
                <a:solidFill>
                  <a:srgbClr val="001080"/>
                </a:solidFill>
              </a:rPr>
              <a:t>pause</a:t>
            </a:r>
            <a:r>
              <a:t>)</a:t>
            </a: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AF00DB"/>
                </a:solidFill>
              </a:rPr>
              <a:t>end</a:t>
            </a: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solidFill>
                  <a:srgbClr val="AF00D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end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400"/>
              </a:lnSpc>
              <a:spcBef>
                <a:spcPts val="0"/>
              </a:spcBef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</a:p>
        </p:txBody>
      </p:sp>
      <p:sp>
        <p:nvSpPr>
          <p:cNvPr id="1331" name="00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32" name="Нижний колонтитул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33" name="Транзакции перед подключением к реплике"/>
          <p:cNvSpPr txBox="1"/>
          <p:nvPr/>
        </p:nvSpPr>
        <p:spPr>
          <a:xfrm>
            <a:off x="1587599" y="585241"/>
            <a:ext cx="17895804" cy="262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1810332">
              <a:defRPr b="1" sz="7128">
                <a:latin typeface="TT Travels DemiBold"/>
                <a:ea typeface="TT Travels DemiBold"/>
                <a:cs typeface="TT Travels DemiBold"/>
                <a:sym typeface="TT Travels DemiBold"/>
              </a:defRPr>
            </a:lvl1pPr>
          </a:lstStyle>
          <a:p>
            <a:pPr/>
            <a:r>
              <a:t>Транзакции перед подключением к реплике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Что почитать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800">
                <a:latin typeface="TTTravels-DemiBold"/>
                <a:ea typeface="TTTravels-DemiBold"/>
                <a:cs typeface="TTTravels-DemiBold"/>
                <a:sym typeface="TTTravels-DemiBold"/>
              </a:defRPr>
            </a:pPr>
            <a:r>
              <a:t>Что почитать? </a:t>
            </a:r>
          </a:p>
          <a:p>
            <a:pPr marL="320842" indent="-320842">
              <a:buSzPct val="100000"/>
              <a:buChar char="•"/>
              <a:defRPr sz="4800"/>
            </a:pPr>
            <a:r>
              <a:rPr u="sng">
                <a:uFill>
                  <a:solidFill>
                    <a:srgbClr val="000000"/>
                  </a:solidFill>
                </a:uFill>
                <a:hlinkClick r:id="rId2" invalidUrl="" action="" tgtFrame="" tooltip="" history="1" highlightClick="0" endSnd="0"/>
              </a:rPr>
              <a:t>Транзакции в Tarantool</a:t>
            </a:r>
          </a:p>
          <a:p>
            <a:pPr marL="320842" indent="-320842">
              <a:buSzPct val="100000"/>
              <a:buChar char="•"/>
              <a:defRPr sz="4800"/>
            </a:pPr>
            <a:r>
              <a:rPr u="sng">
                <a:uFill>
                  <a:solidFill>
                    <a:srgbClr val="000000"/>
                  </a:solidFill>
                </a:uFill>
                <a:hlinkClick r:id="rId3" invalidUrl="" action="" tgtFrame="" tooltip="" history="1" highlightClick="0" endSnd="0"/>
              </a:rPr>
              <a:t>Репликация в Tarantool</a:t>
            </a:r>
          </a:p>
        </p:txBody>
      </p:sp>
      <p:sp>
        <p:nvSpPr>
          <p:cNvPr id="1336" name="Нижний колонтитул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37" name="00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38" name="Транзакции перед подключением к реплике"/>
          <p:cNvSpPr txBox="1"/>
          <p:nvPr>
            <p:ph type="title"/>
          </p:nvPr>
        </p:nvSpPr>
        <p:spPr>
          <a:xfrm>
            <a:off x="1587599" y="585241"/>
            <a:ext cx="21232814" cy="2621990"/>
          </a:xfrm>
          <a:prstGeom prst="rect">
            <a:avLst/>
          </a:prstGeom>
        </p:spPr>
        <p:txBody>
          <a:bodyPr/>
          <a:lstStyle>
            <a:lvl1pPr defTabSz="1810332">
              <a:defRPr sz="7128"/>
            </a:lvl1pPr>
          </a:lstStyle>
          <a:p>
            <a:pPr/>
            <a:r>
              <a:t>Транзакции перед подключением к реплике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Обо мне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Обо мне</a:t>
            </a:r>
          </a:p>
        </p:txBody>
      </p:sp>
      <p:sp>
        <p:nvSpPr>
          <p:cNvPr id="613" name="Нажмите дважды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14" name="Нижний колонтитул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15" name="00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616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21795" y="2049563"/>
            <a:ext cx="8686170" cy="86861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Подзаголовок 1"/>
          <p:cNvSpPr txBox="1"/>
          <p:nvPr>
            <p:ph type="body" sz="quarter" idx="1"/>
          </p:nvPr>
        </p:nvSpPr>
        <p:spPr>
          <a:xfrm>
            <a:off x="3041999" y="1639790"/>
            <a:ext cx="3298476" cy="1463774"/>
          </a:xfrm>
          <a:prstGeom prst="rect">
            <a:avLst/>
          </a:prstGeom>
        </p:spPr>
        <p:txBody>
          <a:bodyPr/>
          <a:lstStyle/>
          <a:p>
            <a:pPr defTabSz="1517753">
              <a:defRPr sz="7968"/>
            </a:pPr>
          </a:p>
        </p:txBody>
      </p:sp>
      <p:sp>
        <p:nvSpPr>
          <p:cNvPr id="1341" name="Текст 2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Как не допустить проблем?</a:t>
            </a:r>
          </a:p>
        </p:txBody>
      </p:sp>
      <p:sp>
        <p:nvSpPr>
          <p:cNvPr id="1342" name="Текст 3"/>
          <p:cNvSpPr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Закладывать расширение таблиц и кластера заранее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457200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buChar char="•"/>
              <a:defRPr sz="5600"/>
            </a:pPr>
            <a:r>
              <a:t>Закладывать расширение таблиц и кластера заранее</a:t>
            </a:r>
          </a:p>
          <a:p>
            <a:pPr marL="457200" indent="-457200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buChar char="•"/>
              <a:defRPr sz="5600"/>
            </a:pPr>
            <a:r>
              <a:t>Держать в уме подводные камни при разработке</a:t>
            </a:r>
          </a:p>
          <a:p>
            <a:pPr marL="457200" indent="-457200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buChar char="•"/>
              <a:defRPr sz="5600"/>
            </a:pPr>
            <a:r>
              <a:t>Тщательное нагрузочное тестирование!</a:t>
            </a:r>
          </a:p>
          <a:p>
            <a:pPr marL="457200" indent="-457200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buChar char="•"/>
              <a:defRPr sz="5600"/>
            </a:pPr>
            <a:r>
              <a:t>Мониторинг!</a:t>
            </a:r>
          </a:p>
        </p:txBody>
      </p:sp>
      <p:sp>
        <p:nvSpPr>
          <p:cNvPr id="1345" name="Нижний колонтитул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46" name="00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47" name="Как не допустить проблем?"/>
          <p:cNvSpPr txBox="1"/>
          <p:nvPr>
            <p:ph type="title"/>
          </p:nvPr>
        </p:nvSpPr>
        <p:spPr>
          <a:xfrm>
            <a:off x="1675526" y="733441"/>
            <a:ext cx="21020248" cy="2649746"/>
          </a:xfrm>
          <a:prstGeom prst="rect">
            <a:avLst/>
          </a:prstGeom>
        </p:spPr>
        <p:txBody>
          <a:bodyPr lIns="91392" tIns="91392" rIns="91392" bIns="91392" anchor="ctr"/>
          <a:lstStyle/>
          <a:p>
            <a:pPr/>
            <a:r>
              <a:t>Как не допустить проблем?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Что почитать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800">
                <a:latin typeface="TTTravels-DemiBold"/>
                <a:ea typeface="TTTravels-DemiBold"/>
                <a:cs typeface="TTTravels-DemiBold"/>
                <a:sym typeface="TTTravels-DemiBold"/>
              </a:defRPr>
            </a:pPr>
            <a:r>
              <a:t>Что почитать? </a:t>
            </a:r>
          </a:p>
          <a:p>
            <a:pPr marL="320842" indent="-320842">
              <a:buSzPct val="100000"/>
              <a:buChar char="•"/>
              <a:defRPr sz="4800"/>
            </a:pPr>
            <a:r>
              <a:rPr u="sng">
                <a:uFill>
                  <a:solidFill>
                    <a:srgbClr val="000000"/>
                  </a:solidFill>
                </a:uFill>
                <a:hlinkClick r:id="rId2" invalidUrl="" action="" tgtFrame="" tooltip="" history="1" highlightClick="0" endSnd="0"/>
              </a:rPr>
              <a:t>Нагрузочное тестирование</a:t>
            </a:r>
          </a:p>
          <a:p>
            <a:pPr marL="320842" indent="-320842">
              <a:buSzPct val="100000"/>
              <a:buChar char="•"/>
              <a:defRPr sz="4800"/>
            </a:pPr>
            <a:r>
              <a:rPr u="sng">
                <a:uFill>
                  <a:solidFill>
                    <a:srgbClr val="000000"/>
                  </a:solidFill>
                </a:uFill>
                <a:hlinkClick r:id="rId3" invalidUrl="" action="" tgtFrame="" tooltip="" history="1" highlightClick="0" endSnd="0"/>
              </a:rPr>
              <a:t>Мониторинг</a:t>
            </a:r>
          </a:p>
        </p:txBody>
      </p:sp>
      <p:sp>
        <p:nvSpPr>
          <p:cNvPr id="1350" name="Нижний колонтитул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1" name="00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2" name="Как не допустить проблем?"/>
          <p:cNvSpPr txBox="1"/>
          <p:nvPr>
            <p:ph type="title"/>
          </p:nvPr>
        </p:nvSpPr>
        <p:spPr>
          <a:xfrm>
            <a:off x="1675526" y="733441"/>
            <a:ext cx="21020248" cy="2649746"/>
          </a:xfrm>
          <a:prstGeom prst="rect">
            <a:avLst/>
          </a:prstGeom>
        </p:spPr>
        <p:txBody>
          <a:bodyPr lIns="91392" tIns="91392" rIns="91392" bIns="91392" anchor="ctr"/>
          <a:lstStyle/>
          <a:p>
            <a:pPr/>
            <a:r>
              <a:t>Как не допустить проблем?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Материалы доклад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Материалы доклада</a:t>
            </a:r>
          </a:p>
        </p:txBody>
      </p:sp>
      <p:sp>
        <p:nvSpPr>
          <p:cNvPr id="1355" name="Нажмите дважды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6" name="Нижний колонтитул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7" name="00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58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72602" y="1861244"/>
            <a:ext cx="9062808" cy="90628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Текст 17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33" defTabSz="1700615">
              <a:defRPr sz="4464"/>
            </a:pPr>
            <a:r>
              <a:t>Игорь Золотарев</a:t>
            </a:r>
          </a:p>
        </p:txBody>
      </p:sp>
      <p:sp>
        <p:nvSpPr>
          <p:cNvPr id="1361" name="Текст 18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Tarantool</a:t>
            </a:r>
          </a:p>
        </p:txBody>
      </p:sp>
      <p:sp>
        <p:nvSpPr>
          <p:cNvPr id="1362" name="Заголовок 1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Спасибо!</a:t>
            </a:r>
          </a:p>
        </p:txBody>
      </p:sp>
      <p:sp>
        <p:nvSpPr>
          <p:cNvPr id="1363" name="Текст 20"/>
          <p:cNvSpPr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spcBef>
                <a:spcPts val="0"/>
              </a:spcBef>
              <a:defRPr u="sng">
                <a:uFill>
                  <a:solidFill>
                    <a:srgbClr val="000000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uFillTx/>
              </a:defRPr>
            </a:pPr>
            <a:r>
              <a:rPr u="sng">
                <a:uFill>
                  <a:solidFill>
                    <a:srgbClr val="000000"/>
                  </a:solidFill>
                </a:uFill>
                <a:hlinkClick r:id="rId2" invalidUrl="" action="" tgtFrame="" tooltip="" history="1" highlightClick="0" endSnd="0"/>
              </a:rPr>
              <a:t>yngvar.antonsson@gmail.com</a:t>
            </a:r>
          </a:p>
        </p:txBody>
      </p:sp>
      <p:sp>
        <p:nvSpPr>
          <p:cNvPr id="1364" name="Текст 21"/>
          <p:cNvSpPr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spcBef>
                <a:spcPts val="0"/>
              </a:spcBef>
            </a:lvl1pPr>
          </a:lstStyle>
          <a:p>
            <a:pPr/>
            <a:r>
              <a:t>@yngvar_antonsson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Как родился этот доклад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Как родился этот доклад?</a:t>
            </a:r>
          </a:p>
        </p:txBody>
      </p:sp>
      <p:sp>
        <p:nvSpPr>
          <p:cNvPr id="619" name="Странные запросы от заказчиков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0842" indent="-320842">
              <a:buSzPct val="100000"/>
              <a:buChar char="•"/>
              <a:defRPr sz="6000"/>
            </a:pPr>
            <a:r>
              <a:t>Странные запросы от заказчиков</a:t>
            </a:r>
          </a:p>
          <a:p>
            <a:pPr marL="320842" indent="-320842">
              <a:buSzPct val="100000"/>
              <a:buChar char="•"/>
              <a:defRPr sz="6000"/>
            </a:pPr>
            <a:r>
              <a:t>Личный опыт</a:t>
            </a:r>
          </a:p>
          <a:p>
            <a:pPr marL="320842" indent="-320842">
              <a:buSzPct val="100000"/>
              <a:buChar char="•"/>
              <a:defRPr sz="6000"/>
            </a:pPr>
            <a:r>
              <a:t>Вопросы с тренингов</a:t>
            </a:r>
          </a:p>
        </p:txBody>
      </p:sp>
      <p:sp>
        <p:nvSpPr>
          <p:cNvPr id="620" name="Нижний колонтитул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21" name="00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Текст 1"/>
          <p:cNvSpPr txBox="1"/>
          <p:nvPr>
            <p:ph type="body" sz="quarter" idx="1"/>
          </p:nvPr>
        </p:nvSpPr>
        <p:spPr>
          <a:xfrm>
            <a:off x="5241600" y="3824935"/>
            <a:ext cx="6577044" cy="739129"/>
          </a:xfrm>
          <a:prstGeom prst="rect">
            <a:avLst/>
          </a:prstGeom>
        </p:spPr>
        <p:txBody>
          <a:bodyPr/>
          <a:lstStyle/>
          <a:p>
            <a:pPr/>
            <a:r>
              <a:t>Map-reduce, который убивает</a:t>
            </a:r>
          </a:p>
        </p:txBody>
      </p:sp>
      <p:sp>
        <p:nvSpPr>
          <p:cNvPr id="624" name="Заголовок 2"/>
          <p:cNvSpPr txBox="1"/>
          <p:nvPr>
            <p:ph type="title"/>
          </p:nvPr>
        </p:nvSpPr>
        <p:spPr>
          <a:xfrm>
            <a:off x="3041999" y="1630363"/>
            <a:ext cx="18308290" cy="1473201"/>
          </a:xfrm>
          <a:prstGeom prst="rect">
            <a:avLst/>
          </a:prstGeom>
        </p:spPr>
        <p:txBody>
          <a:bodyPr/>
          <a:lstStyle/>
          <a:p>
            <a:pPr/>
            <a:r>
              <a:t>Содержание</a:t>
            </a:r>
          </a:p>
        </p:txBody>
      </p:sp>
      <p:sp>
        <p:nvSpPr>
          <p:cNvPr id="625" name="Текст 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01</a:t>
            </a:r>
          </a:p>
        </p:txBody>
      </p:sp>
      <p:sp>
        <p:nvSpPr>
          <p:cNvPr id="626" name="Текст 4"/>
          <p:cNvSpPr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SPOF</a:t>
            </a:r>
          </a:p>
        </p:txBody>
      </p:sp>
      <p:sp>
        <p:nvSpPr>
          <p:cNvPr id="627" name="Текст 5"/>
          <p:cNvSpPr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02</a:t>
            </a:r>
          </a:p>
        </p:txBody>
      </p:sp>
      <p:sp>
        <p:nvSpPr>
          <p:cNvPr id="628" name="Текст 6"/>
          <p:cNvSpPr/>
          <p:nvPr>
            <p:ph type="body" idx="2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Неструктурированные данные</a:t>
            </a:r>
          </a:p>
        </p:txBody>
      </p:sp>
      <p:sp>
        <p:nvSpPr>
          <p:cNvPr id="629" name="Текст 7"/>
          <p:cNvSpPr/>
          <p:nvPr>
            <p:ph type="body" idx="2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03</a:t>
            </a:r>
          </a:p>
        </p:txBody>
      </p:sp>
      <p:sp>
        <p:nvSpPr>
          <p:cNvPr id="630" name="Текст 8"/>
          <p:cNvSpPr/>
          <p:nvPr>
            <p:ph type="body" idx="26"/>
          </p:nvPr>
        </p:nvSpPr>
        <p:spPr>
          <a:xfrm>
            <a:off x="5243044" y="8226446"/>
            <a:ext cx="9993186" cy="7214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Мастер-мастер-репликация без триггеров</a:t>
            </a:r>
          </a:p>
        </p:txBody>
      </p:sp>
      <p:sp>
        <p:nvSpPr>
          <p:cNvPr id="631" name="Текст 9"/>
          <p:cNvSpPr/>
          <p:nvPr>
            <p:ph type="body" idx="27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04</a:t>
            </a:r>
          </a:p>
        </p:txBody>
      </p:sp>
      <p:sp>
        <p:nvSpPr>
          <p:cNvPr id="632" name="Текст 10"/>
          <p:cNvSpPr/>
          <p:nvPr>
            <p:ph type="body" idx="28"/>
          </p:nvPr>
        </p:nvSpPr>
        <p:spPr>
          <a:xfrm>
            <a:off x="5243044" y="9689734"/>
            <a:ext cx="11697141" cy="7306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Транзакции перед подключением к реплике</a:t>
            </a:r>
          </a:p>
        </p:txBody>
      </p:sp>
      <p:sp>
        <p:nvSpPr>
          <p:cNvPr id="633" name="Текст 11"/>
          <p:cNvSpPr/>
          <p:nvPr>
            <p:ph type="body" idx="29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05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Подзаголовок 1"/>
          <p:cNvSpPr txBox="1"/>
          <p:nvPr>
            <p:ph type="body" sz="quarter" idx="1"/>
          </p:nvPr>
        </p:nvSpPr>
        <p:spPr>
          <a:xfrm>
            <a:off x="3041999" y="1639790"/>
            <a:ext cx="3298476" cy="1463774"/>
          </a:xfrm>
          <a:prstGeom prst="rect">
            <a:avLst/>
          </a:prstGeom>
        </p:spPr>
        <p:txBody>
          <a:bodyPr/>
          <a:lstStyle>
            <a:lvl1pPr defTabSz="1517753">
              <a:defRPr sz="7968"/>
            </a:lvl1pPr>
          </a:lstStyle>
          <a:p>
            <a:pPr/>
            <a:r>
              <a:t>01</a:t>
            </a:r>
          </a:p>
        </p:txBody>
      </p:sp>
      <p:sp>
        <p:nvSpPr>
          <p:cNvPr id="636" name="Текст 2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Map-reduce, который убивает</a:t>
            </a:r>
          </a:p>
        </p:txBody>
      </p:sp>
      <p:sp>
        <p:nvSpPr>
          <p:cNvPr id="637" name="Текст 3"/>
          <p:cNvSpPr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select(nil)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Yandex HighLoad 2022 template">
  <a:themeElements>
    <a:clrScheme name="Yandex HighLoad 2022 template">
      <a:dk1>
        <a:srgbClr val="000000"/>
      </a:dk1>
      <a:lt1>
        <a:srgbClr val="ED1C24"/>
      </a:lt1>
      <a:dk2>
        <a:srgbClr val="A7A7A7"/>
      </a:dk2>
      <a:lt2>
        <a:srgbClr val="535353"/>
      </a:lt2>
      <a:accent1>
        <a:srgbClr val="0077FF"/>
      </a:accent1>
      <a:accent2>
        <a:srgbClr val="23B324"/>
      </a:accent2>
      <a:accent3>
        <a:srgbClr val="6838CF"/>
      </a:accent3>
      <a:accent4>
        <a:srgbClr val="5DCEF9"/>
      </a:accent4>
      <a:accent5>
        <a:srgbClr val="C62CD0"/>
      </a:accent5>
      <a:accent6>
        <a:srgbClr val="FF9A00"/>
      </a:accent6>
      <a:hlink>
        <a:srgbClr val="0000FF"/>
      </a:hlink>
      <a:folHlink>
        <a:srgbClr val="FF00FF"/>
      </a:folHlink>
    </a:clrScheme>
    <a:fontScheme name="Yandex HighLoad 2022 templat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Yandex HighLoad 2022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D1C24"/>
        </a:solidFill>
        <a:ln w="19050" cap="flat">
          <a:solidFill>
            <a:srgbClr val="ED1C24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89999" tIns="89999" rIns="89999" bIns="89999" numCol="1" spcCol="38100" rtlCol="0" anchor="ctr" upright="0">
        <a:spAutoFit/>
      </a:bodyPr>
      <a:lstStyle>
        <a:defPPr marL="0" marR="0" indent="0" algn="ctr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TTTravels-Regular"/>
            <a:ea typeface="TTTravels-Regular"/>
            <a:cs typeface="TTTravels-Regular"/>
            <a:sym typeface="TTTravels-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1828594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Yandex HighLoad 2022 template">
  <a:themeElements>
    <a:clrScheme name="Yandex HighLoad 2022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7FF"/>
      </a:accent1>
      <a:accent2>
        <a:srgbClr val="23B324"/>
      </a:accent2>
      <a:accent3>
        <a:srgbClr val="6838CF"/>
      </a:accent3>
      <a:accent4>
        <a:srgbClr val="5DCEF9"/>
      </a:accent4>
      <a:accent5>
        <a:srgbClr val="C62CD0"/>
      </a:accent5>
      <a:accent6>
        <a:srgbClr val="FF9A00"/>
      </a:accent6>
      <a:hlink>
        <a:srgbClr val="0000FF"/>
      </a:hlink>
      <a:folHlink>
        <a:srgbClr val="FF00FF"/>
      </a:folHlink>
    </a:clrScheme>
    <a:fontScheme name="Yandex HighLoad 2022 templat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Yandex HighLoad 2022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D1C24"/>
        </a:solidFill>
        <a:ln w="19050" cap="flat">
          <a:solidFill>
            <a:srgbClr val="ED1C24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89999" tIns="89999" rIns="89999" bIns="89999" numCol="1" spcCol="38100" rtlCol="0" anchor="ctr" upright="0">
        <a:spAutoFit/>
      </a:bodyPr>
      <a:lstStyle>
        <a:defPPr marL="0" marR="0" indent="0" algn="ctr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TTTravels-Regular"/>
            <a:ea typeface="TTTravels-Regular"/>
            <a:cs typeface="TTTravels-Regular"/>
            <a:sym typeface="TTTravels-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1828594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